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3"/>
  </p:notesMasterIdLst>
  <p:sldIdLst>
    <p:sldId id="274" r:id="rId7"/>
    <p:sldId id="268" r:id="rId8"/>
    <p:sldId id="271" r:id="rId9"/>
    <p:sldId id="258" r:id="rId10"/>
    <p:sldId id="263" r:id="rId11"/>
    <p:sldId id="272" r:id="rId12"/>
    <p:sldId id="270" r:id="rId13"/>
    <p:sldId id="322" r:id="rId14"/>
    <p:sldId id="264" r:id="rId15"/>
    <p:sldId id="275" r:id="rId16"/>
    <p:sldId id="326" r:id="rId17"/>
    <p:sldId id="269" r:id="rId18"/>
    <p:sldId id="266" r:id="rId19"/>
    <p:sldId id="265" r:id="rId20"/>
    <p:sldId id="323" r:id="rId21"/>
    <p:sldId id="327" r:id="rId22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4E"/>
    <a:srgbClr val="000000"/>
    <a:srgbClr val="7A942F"/>
    <a:srgbClr val="00ADBA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2927" autoAdjust="0"/>
  </p:normalViewPr>
  <p:slideViewPr>
    <p:cSldViewPr snapToGrid="0">
      <p:cViewPr varScale="1">
        <p:scale>
          <a:sx n="59" d="100"/>
          <a:sy n="59" d="100"/>
        </p:scale>
        <p:origin x="198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317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/>
            <a:t>samfunnssikkerhet</a:t>
          </a:r>
          <a:br>
            <a:rPr lang="nb-NO" sz="1050"/>
          </a:br>
          <a:r>
            <a:rPr lang="nb-NO" sz="1050"/>
            <a:t>og beredskap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/>
            <a:t>justis og </a:t>
          </a:r>
          <a:br>
            <a:rPr lang="nb-NO" sz="1000"/>
          </a:br>
          <a:r>
            <a:rPr lang="nb-NO" sz="1000"/>
            <a:t>kommunal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50"/>
            <a:t>helse og sosial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/>
            <a:t>oppvekst og barnevern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/>
            <a:t>støtte og</a:t>
          </a:r>
          <a:br>
            <a:rPr lang="nb-NO" sz="1050"/>
          </a:br>
          <a:r>
            <a:rPr lang="nb-NO" sz="1050"/>
            <a:t>kommunikasjon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accent1"/>
        </a:solidFill>
      </dgm:spPr>
      <dgm:t>
        <a:bodyPr/>
        <a:lstStyle/>
        <a:p>
          <a:r>
            <a:rPr lang="nb-NO" sz="1050"/>
            <a:t>miljø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138A119-6A79-4DD2-A846-3768E0A6ED27}">
      <dgm:prSet custT="1"/>
      <dgm:spPr>
        <a:solidFill>
          <a:schemeClr val="accent1"/>
        </a:solidFill>
      </dgm:spPr>
      <dgm:t>
        <a:bodyPr/>
        <a:lstStyle/>
        <a:p>
          <a:r>
            <a:rPr lang="nb-NO" sz="1050"/>
            <a:t>reindrift</a:t>
          </a:r>
        </a:p>
      </dgm:t>
    </dgm:pt>
    <dgm:pt modelId="{015048EC-7211-4F3F-85D3-2A8FBA80A4C0}" type="parTrans" cxnId="{1A77F972-16B6-465D-8E40-FF07EF978B30}">
      <dgm:prSet/>
      <dgm:spPr/>
      <dgm:t>
        <a:bodyPr/>
        <a:lstStyle/>
        <a:p>
          <a:endParaRPr lang="nb-NO"/>
        </a:p>
      </dgm:t>
    </dgm:pt>
    <dgm:pt modelId="{61BDAA26-51FE-4348-8011-F8A8FF29D85B}" type="sibTrans" cxnId="{1A77F972-16B6-465D-8E40-FF07EF978B30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7BD07FB-4A52-4F46-B7CF-45288A060C8B}">
      <dgm:prSet custT="1"/>
      <dgm:spPr>
        <a:solidFill>
          <a:schemeClr val="accent1"/>
        </a:solidFill>
      </dgm:spPr>
      <dgm:t>
        <a:bodyPr/>
        <a:lstStyle/>
        <a:p>
          <a:r>
            <a:rPr lang="nb-NO" sz="1050"/>
            <a:t>landbruk</a:t>
          </a:r>
        </a:p>
      </dgm:t>
    </dgm:pt>
    <dgm:pt modelId="{01E3AB34-70C7-4DF5-9D46-DD82E07704A7}" type="parTrans" cxnId="{E491CD53-40BC-4777-9FDB-C68678E25FCF}">
      <dgm:prSet/>
      <dgm:spPr/>
      <dgm:t>
        <a:bodyPr/>
        <a:lstStyle/>
        <a:p>
          <a:endParaRPr lang="nb-NO"/>
        </a:p>
      </dgm:t>
    </dgm:pt>
    <dgm:pt modelId="{C2666936-01D9-4D82-8949-FB4E86C82636}" type="sibTrans" cxnId="{E491CD53-40BC-4777-9FDB-C68678E25FCF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89426CD-3C33-417F-8833-A757159C52E0}">
      <dgm:prSet custT="1"/>
      <dgm:spPr>
        <a:solidFill>
          <a:schemeClr val="accent1"/>
        </a:solidFill>
      </dgm:spPr>
      <dgm:t>
        <a:bodyPr/>
        <a:lstStyle/>
        <a:p>
          <a:r>
            <a:rPr lang="nb-NO" sz="1050"/>
            <a:t>HR og </a:t>
          </a:r>
          <a:br>
            <a:rPr lang="nb-NO" sz="1050"/>
          </a:br>
          <a:r>
            <a:rPr lang="nb-NO" sz="1050"/>
            <a:t>økonomi</a:t>
          </a:r>
        </a:p>
      </dgm:t>
    </dgm:pt>
    <dgm:pt modelId="{68DAD9AE-207E-43AE-8A00-45EE7A7F6A50}" type="parTrans" cxnId="{974E630E-5039-4AC6-944C-43BB0D1FFE39}">
      <dgm:prSet/>
      <dgm:spPr/>
      <dgm:t>
        <a:bodyPr/>
        <a:lstStyle/>
        <a:p>
          <a:endParaRPr lang="nb-NO"/>
        </a:p>
      </dgm:t>
    </dgm:pt>
    <dgm:pt modelId="{440A130C-B3D5-45C5-BCC3-B604C4B6D2D1}" type="sibTrans" cxnId="{974E630E-5039-4AC6-944C-43BB0D1FFE39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48938E39-B82D-4BAA-9C2D-AC615B083773}" type="pres">
      <dgm:prSet presAssocID="{02DF0E28-7F03-47C9-BE2A-3E1C280F7C0C}" presName="rootConnector1" presStyleLbl="node1" presStyleIdx="0" presStyleCnt="0"/>
      <dgm:spPr/>
      <dgm:t>
        <a:bodyPr/>
        <a:lstStyle/>
        <a:p>
          <a:endParaRPr lang="nb-NO"/>
        </a:p>
      </dgm:t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9"/>
      <dgm:spPr/>
      <dgm:t>
        <a:bodyPr/>
        <a:lstStyle/>
        <a:p>
          <a:endParaRPr lang="nb-NO"/>
        </a:p>
      </dgm:t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AE4389E1-B609-4079-BE33-9ECB31A0F409}" type="pres">
      <dgm:prSet presAssocID="{AF9041BD-C952-4B86-A894-89148F6C266A}" presName="rootConnector" presStyleLbl="node2" presStyleIdx="0" presStyleCnt="7"/>
      <dgm:spPr/>
      <dgm:t>
        <a:bodyPr/>
        <a:lstStyle/>
        <a:p>
          <a:endParaRPr lang="nb-NO"/>
        </a:p>
      </dgm:t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9"/>
      <dgm:spPr/>
      <dgm:t>
        <a:bodyPr/>
        <a:lstStyle/>
        <a:p>
          <a:endParaRPr lang="nb-NO"/>
        </a:p>
      </dgm:t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A59863C-2861-4554-B51D-123C8AA5A637}" type="pres">
      <dgm:prSet presAssocID="{F249FCF1-CCE9-4FA2-88E8-C45F2F78328C}" presName="rootConnector" presStyleLbl="node2" presStyleIdx="1" presStyleCnt="7"/>
      <dgm:spPr/>
      <dgm:t>
        <a:bodyPr/>
        <a:lstStyle/>
        <a:p>
          <a:endParaRPr lang="nb-NO"/>
        </a:p>
      </dgm:t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9"/>
      <dgm:spPr/>
      <dgm:t>
        <a:bodyPr/>
        <a:lstStyle/>
        <a:p>
          <a:endParaRPr lang="nb-NO"/>
        </a:p>
      </dgm:t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0F3984F-6014-4942-85E2-FDA6A38EFAE1}" type="pres">
      <dgm:prSet presAssocID="{D0344DDC-8F55-4033-A6F4-FD81D681618A}" presName="rootConnector" presStyleLbl="node2" presStyleIdx="2" presStyleCnt="7"/>
      <dgm:spPr/>
      <dgm:t>
        <a:bodyPr/>
        <a:lstStyle/>
        <a:p>
          <a:endParaRPr lang="nb-NO"/>
        </a:p>
      </dgm:t>
    </dgm:pt>
    <dgm:pt modelId="{089CF33F-B4E6-4691-A461-4775C17C5091}" type="pres">
      <dgm:prSet presAssocID="{D0344DDC-8F55-4033-A6F4-FD81D681618A}" presName="hierChild4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9"/>
      <dgm:spPr/>
      <dgm:t>
        <a:bodyPr/>
        <a:lstStyle/>
        <a:p>
          <a:endParaRPr lang="nb-NO"/>
        </a:p>
      </dgm:t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DC5A37F-945F-478E-874B-4E751415A05D}" type="pres">
      <dgm:prSet presAssocID="{72C476B0-F20A-4EF5-BE1E-2645092B995D}" presName="rootConnector" presStyleLbl="node2" presStyleIdx="3" presStyleCnt="7"/>
      <dgm:spPr/>
      <dgm:t>
        <a:bodyPr/>
        <a:lstStyle/>
        <a:p>
          <a:endParaRPr lang="nb-NO"/>
        </a:p>
      </dgm:t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12FB4873-6B2B-45AF-BF6F-B9971B632CF3}" type="pres">
      <dgm:prSet presAssocID="{015048EC-7211-4F3F-85D3-2A8FBA80A4C0}" presName="Name37" presStyleLbl="parChTrans1D2" presStyleIdx="4" presStyleCnt="9"/>
      <dgm:spPr/>
      <dgm:t>
        <a:bodyPr/>
        <a:lstStyle/>
        <a:p>
          <a:endParaRPr lang="nb-NO"/>
        </a:p>
      </dgm:t>
    </dgm:pt>
    <dgm:pt modelId="{1DCA4219-3BCC-42B2-A7E1-9F1A0035183C}" type="pres">
      <dgm:prSet presAssocID="{B138A119-6A79-4DD2-A846-3768E0A6ED27}" presName="hierRoot2" presStyleCnt="0">
        <dgm:presLayoutVars>
          <dgm:hierBranch val="init"/>
        </dgm:presLayoutVars>
      </dgm:prSet>
      <dgm:spPr/>
    </dgm:pt>
    <dgm:pt modelId="{0A0A22A3-0030-4F59-AA0C-ACF32651F75E}" type="pres">
      <dgm:prSet presAssocID="{B138A119-6A79-4DD2-A846-3768E0A6ED27}" presName="rootComposite" presStyleCnt="0"/>
      <dgm:spPr/>
    </dgm:pt>
    <dgm:pt modelId="{AC8D6E1D-9DDA-40FF-98C0-9DE0A1663417}" type="pres">
      <dgm:prSet presAssocID="{B138A119-6A79-4DD2-A846-3768E0A6ED27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F42F21AF-77E6-4C77-B028-0A93254097F5}" type="pres">
      <dgm:prSet presAssocID="{B138A119-6A79-4DD2-A846-3768E0A6ED27}" presName="rootConnector" presStyleLbl="node2" presStyleIdx="4" presStyleCnt="7"/>
      <dgm:spPr/>
      <dgm:t>
        <a:bodyPr/>
        <a:lstStyle/>
        <a:p>
          <a:endParaRPr lang="nb-NO"/>
        </a:p>
      </dgm:t>
    </dgm:pt>
    <dgm:pt modelId="{C386CC39-F35C-4312-9D74-E87BB518E54C}" type="pres">
      <dgm:prSet presAssocID="{B138A119-6A79-4DD2-A846-3768E0A6ED27}" presName="hierChild4" presStyleCnt="0"/>
      <dgm:spPr/>
    </dgm:pt>
    <dgm:pt modelId="{F7031164-559C-4D58-B794-70A4AAF0DD4E}" type="pres">
      <dgm:prSet presAssocID="{B138A119-6A79-4DD2-A846-3768E0A6ED27}" presName="hierChild5" presStyleCnt="0"/>
      <dgm:spPr/>
    </dgm:pt>
    <dgm:pt modelId="{6C543AC1-CDEB-4FB0-958B-F8BD89E27C2C}" type="pres">
      <dgm:prSet presAssocID="{01E3AB34-70C7-4DF5-9D46-DD82E07704A7}" presName="Name37" presStyleLbl="parChTrans1D2" presStyleIdx="5" presStyleCnt="9"/>
      <dgm:spPr/>
      <dgm:t>
        <a:bodyPr/>
        <a:lstStyle/>
        <a:p>
          <a:endParaRPr lang="nb-NO"/>
        </a:p>
      </dgm:t>
    </dgm:pt>
    <dgm:pt modelId="{3DD3B26F-87B0-4F5F-9479-6D9BD47930A2}" type="pres">
      <dgm:prSet presAssocID="{B7BD07FB-4A52-4F46-B7CF-45288A060C8B}" presName="hierRoot2" presStyleCnt="0">
        <dgm:presLayoutVars>
          <dgm:hierBranch val="init"/>
        </dgm:presLayoutVars>
      </dgm:prSet>
      <dgm:spPr/>
    </dgm:pt>
    <dgm:pt modelId="{E954F2A8-F344-469D-AAD7-BD2E6B26CA7D}" type="pres">
      <dgm:prSet presAssocID="{B7BD07FB-4A52-4F46-B7CF-45288A060C8B}" presName="rootComposite" presStyleCnt="0"/>
      <dgm:spPr/>
    </dgm:pt>
    <dgm:pt modelId="{EFB304F1-F6B6-401C-BEFD-6DEB5E98C5F2}" type="pres">
      <dgm:prSet presAssocID="{B7BD07FB-4A52-4F46-B7CF-45288A060C8B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591D1F56-5BC4-4C89-89CA-2A723395BE04}" type="pres">
      <dgm:prSet presAssocID="{B7BD07FB-4A52-4F46-B7CF-45288A060C8B}" presName="rootConnector" presStyleLbl="node2" presStyleIdx="5" presStyleCnt="7"/>
      <dgm:spPr/>
      <dgm:t>
        <a:bodyPr/>
        <a:lstStyle/>
        <a:p>
          <a:endParaRPr lang="nb-NO"/>
        </a:p>
      </dgm:t>
    </dgm:pt>
    <dgm:pt modelId="{361A2521-161F-4B95-BD70-9C75BA24607D}" type="pres">
      <dgm:prSet presAssocID="{B7BD07FB-4A52-4F46-B7CF-45288A060C8B}" presName="hierChild4" presStyleCnt="0"/>
      <dgm:spPr/>
    </dgm:pt>
    <dgm:pt modelId="{51DEDBC4-2117-43E9-B13E-25C2CAB90B8E}" type="pres">
      <dgm:prSet presAssocID="{B7BD07FB-4A52-4F46-B7CF-45288A060C8B}" presName="hierChild5" presStyleCnt="0"/>
      <dgm:spPr/>
    </dgm:pt>
    <dgm:pt modelId="{E15DAFD9-2F03-4F3B-81CB-80275CCB718E}" type="pres">
      <dgm:prSet presAssocID="{68DAD9AE-207E-43AE-8A00-45EE7A7F6A50}" presName="Name37" presStyleLbl="parChTrans1D2" presStyleIdx="6" presStyleCnt="9"/>
      <dgm:spPr/>
      <dgm:t>
        <a:bodyPr/>
        <a:lstStyle/>
        <a:p>
          <a:endParaRPr lang="nb-NO"/>
        </a:p>
      </dgm:t>
    </dgm:pt>
    <dgm:pt modelId="{D0BA33BD-A2E5-4B8C-85DF-EC332CCD0AF4}" type="pres">
      <dgm:prSet presAssocID="{F89426CD-3C33-417F-8833-A757159C52E0}" presName="hierRoot2" presStyleCnt="0">
        <dgm:presLayoutVars>
          <dgm:hierBranch val="init"/>
        </dgm:presLayoutVars>
      </dgm:prSet>
      <dgm:spPr/>
    </dgm:pt>
    <dgm:pt modelId="{D377FCF5-9DEE-4C89-B5E9-1E07388F847A}" type="pres">
      <dgm:prSet presAssocID="{F89426CD-3C33-417F-8833-A757159C52E0}" presName="rootComposite" presStyleCnt="0"/>
      <dgm:spPr/>
    </dgm:pt>
    <dgm:pt modelId="{1F9F70E5-8640-45BD-B6C4-BF02659BB8A4}" type="pres">
      <dgm:prSet presAssocID="{F89426CD-3C33-417F-8833-A757159C52E0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0CFE40E-2A89-4173-A120-E24EC3FC83C6}" type="pres">
      <dgm:prSet presAssocID="{F89426CD-3C33-417F-8833-A757159C52E0}" presName="rootConnector" presStyleLbl="node2" presStyleIdx="6" presStyleCnt="7"/>
      <dgm:spPr/>
      <dgm:t>
        <a:bodyPr/>
        <a:lstStyle/>
        <a:p>
          <a:endParaRPr lang="nb-NO"/>
        </a:p>
      </dgm:t>
    </dgm:pt>
    <dgm:pt modelId="{8C43FA99-9F4B-43A4-8D1F-BD07681F27CD}" type="pres">
      <dgm:prSet presAssocID="{F89426CD-3C33-417F-8833-A757159C52E0}" presName="hierChild4" presStyleCnt="0"/>
      <dgm:spPr/>
    </dgm:pt>
    <dgm:pt modelId="{D4BBCC7C-6036-4557-BFAA-AD4A61C0FF1E}" type="pres">
      <dgm:prSet presAssocID="{F89426CD-3C33-417F-8833-A757159C52E0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7" presStyleCnt="9"/>
      <dgm:spPr/>
      <dgm:t>
        <a:bodyPr/>
        <a:lstStyle/>
        <a:p>
          <a:endParaRPr lang="nb-NO"/>
        </a:p>
      </dgm:t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2" custScaleX="136884" custScaleY="88309" custLinFactNeighborY="-344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2931169-4821-442F-ACFF-23A8E905F159}" type="pres">
      <dgm:prSet presAssocID="{4979C5B7-ED4F-4BC1-9551-65903E80FDE2}" presName="rootConnector3" presStyleLbl="asst1" presStyleIdx="0" presStyleCnt="2"/>
      <dgm:spPr/>
      <dgm:t>
        <a:bodyPr/>
        <a:lstStyle/>
        <a:p>
          <a:endParaRPr lang="nb-NO"/>
        </a:p>
      </dgm:t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8" presStyleCnt="9"/>
      <dgm:spPr/>
      <dgm:t>
        <a:bodyPr/>
        <a:lstStyle/>
        <a:p>
          <a:endParaRPr lang="nb-NO"/>
        </a:p>
      </dgm:t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1" presStyleCnt="2" custScaleX="136884" custScaleY="88309" custLinFactNeighborX="430" custLinFactNeighborY="-258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39C47DDF-2D67-457A-AEF7-B557588DEC75}" type="pres">
      <dgm:prSet presAssocID="{B9819CD3-02A0-40A1-B8E6-86EAAEC2805B}" presName="rootConnector3" presStyleLbl="asst1" presStyleIdx="1" presStyleCnt="2"/>
      <dgm:spPr/>
      <dgm:t>
        <a:bodyPr/>
        <a:lstStyle/>
        <a:p>
          <a:endParaRPr lang="nb-NO"/>
        </a:p>
      </dgm:t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F740C30A-9F98-4068-80DC-D518A28D45DC}" type="presOf" srcId="{01E3AB34-70C7-4DF5-9D46-DD82E07704A7}" destId="{6C543AC1-CDEB-4FB0-958B-F8BD89E27C2C}" srcOrd="0" destOrd="0" presId="urn:microsoft.com/office/officeart/2005/8/layout/orgChart1"/>
    <dgm:cxn modelId="{DD430498-53DF-4E05-A705-5BCFE70C62ED}" type="presOf" srcId="{015048EC-7211-4F3F-85D3-2A8FBA80A4C0}" destId="{12FB4873-6B2B-45AF-BF6F-B9971B632CF3}" srcOrd="0" destOrd="0" presId="urn:microsoft.com/office/officeart/2005/8/layout/orgChart1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124A32C0-ED76-4CF5-BBBD-CD0F102A694A}" type="presOf" srcId="{B138A119-6A79-4DD2-A846-3768E0A6ED27}" destId="{AC8D6E1D-9DDA-40FF-98C0-9DE0A1663417}" srcOrd="0" destOrd="0" presId="urn:microsoft.com/office/officeart/2005/8/layout/orgChart1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BE855884-C70F-4656-AC00-FB4094ED5407}" type="presOf" srcId="{B138A119-6A79-4DD2-A846-3768E0A6ED27}" destId="{F42F21AF-77E6-4C77-B028-0A93254097F5}" srcOrd="1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E491CD53-40BC-4777-9FDB-C68678E25FCF}" srcId="{02DF0E28-7F03-47C9-BE2A-3E1C280F7C0C}" destId="{B7BD07FB-4A52-4F46-B7CF-45288A060C8B}" srcOrd="7" destOrd="0" parTransId="{01E3AB34-70C7-4DF5-9D46-DD82E07704A7}" sibTransId="{C2666936-01D9-4D82-8949-FB4E86C82636}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4B956D1C-BF2D-47DF-B3B1-F62C04593369}" type="presOf" srcId="{F89426CD-3C33-417F-8833-A757159C52E0}" destId="{1F9F70E5-8640-45BD-B6C4-BF02659BB8A4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677E70E9-64CA-471A-BCD2-C53347F72DC7}" srcId="{02DF0E28-7F03-47C9-BE2A-3E1C280F7C0C}" destId="{B9819CD3-02A0-40A1-B8E6-86EAAEC2805B}" srcOrd="1" destOrd="0" parTransId="{755A17E0-002C-4D8F-B3AE-45B127348748}" sibTransId="{9D075618-2A17-4660-A0D9-BDBDC210E676}"/>
    <dgm:cxn modelId="{0F08973C-C640-44C2-A59D-04DE68ADCB9B}" type="presOf" srcId="{F89426CD-3C33-417F-8833-A757159C52E0}" destId="{20CFE40E-2A89-4173-A120-E24EC3FC83C6}" srcOrd="1" destOrd="0" presId="urn:microsoft.com/office/officeart/2005/8/layout/orgChart1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2651820C-F4E9-4CC4-99A6-F14A52D89E3E}" srcId="{02DF0E28-7F03-47C9-BE2A-3E1C280F7C0C}" destId="{72C476B0-F20A-4EF5-BE1E-2645092B995D}" srcOrd="5" destOrd="0" parTransId="{502E90F9-E424-48C6-8D41-00118DE56928}" sibTransId="{328CCD12-1967-44E8-ADD3-6F0E8339E938}"/>
    <dgm:cxn modelId="{C83345F7-C9D7-4582-AF81-5E52F4A2143B}" srcId="{02DF0E28-7F03-47C9-BE2A-3E1C280F7C0C}" destId="{D0344DDC-8F55-4033-A6F4-FD81D681618A}" srcOrd="4" destOrd="0" parTransId="{C629C5F7-014C-465C-9F44-7F7ED9C0D3AC}" sibTransId="{016316BA-4626-478F-B619-4F74B90C64FF}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1A77F972-16B6-465D-8E40-FF07EF978B30}" srcId="{02DF0E28-7F03-47C9-BE2A-3E1C280F7C0C}" destId="{B138A119-6A79-4DD2-A846-3768E0A6ED27}" srcOrd="6" destOrd="0" parTransId="{015048EC-7211-4F3F-85D3-2A8FBA80A4C0}" sibTransId="{61BDAA26-51FE-4348-8011-F8A8FF29D85B}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338C0684-F8D9-4760-8D40-B7C1ACC06FE0}" type="presOf" srcId="{68DAD9AE-207E-43AE-8A00-45EE7A7F6A50}" destId="{E15DAFD9-2F03-4F3B-81CB-80275CCB718E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A4D874BF-96C6-4A0A-A2CB-17ABAC0E1FBA}" srcId="{02DF0E28-7F03-47C9-BE2A-3E1C280F7C0C}" destId="{AF9041BD-C952-4B86-A894-89148F6C266A}" srcOrd="2" destOrd="0" parTransId="{36C0BA03-B3F1-4EFA-A62F-84B733E6686C}" sibTransId="{414D6496-57F0-4C69-9D0A-7BCAF1F387C5}"/>
    <dgm:cxn modelId="{4D058655-9D12-4433-B8BC-FE1929D431C1}" type="presOf" srcId="{B7BD07FB-4A52-4F46-B7CF-45288A060C8B}" destId="{591D1F56-5BC4-4C89-89CA-2A723395BE04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24E74616-6731-4DDD-8C02-723EAF961BC8}" srcId="{02DF0E28-7F03-47C9-BE2A-3E1C280F7C0C}" destId="{F249FCF1-CCE9-4FA2-88E8-C45F2F78328C}" srcOrd="3" destOrd="0" parTransId="{73C78F6B-6131-4677-93E5-E8A94F0D52F0}" sibTransId="{3042B69E-6359-486B-8621-FEE603BF1B9C}"/>
    <dgm:cxn modelId="{974E630E-5039-4AC6-944C-43BB0D1FFE39}" srcId="{02DF0E28-7F03-47C9-BE2A-3E1C280F7C0C}" destId="{F89426CD-3C33-417F-8833-A757159C52E0}" srcOrd="8" destOrd="0" parTransId="{68DAD9AE-207E-43AE-8A00-45EE7A7F6A50}" sibTransId="{440A130C-B3D5-45C5-BCC3-B604C4B6D2D1}"/>
    <dgm:cxn modelId="{9732B124-20C3-4E97-842B-D1C18D6A1F63}" type="presOf" srcId="{B7BD07FB-4A52-4F46-B7CF-45288A060C8B}" destId="{EFB304F1-F6B6-401C-BEFD-6DEB5E98C5F2}" srcOrd="0" destOrd="0" presId="urn:microsoft.com/office/officeart/2005/8/layout/orgChart1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EA6BB8A8-2FAF-4780-B876-84439163AF12}" type="presParOf" srcId="{3EA867F1-AC1B-459B-80F7-AEB6AB13D79D}" destId="{12FB4873-6B2B-45AF-BF6F-B9971B632CF3}" srcOrd="8" destOrd="0" presId="urn:microsoft.com/office/officeart/2005/8/layout/orgChart1"/>
    <dgm:cxn modelId="{57868286-2399-4B57-B087-1B171EE68529}" type="presParOf" srcId="{3EA867F1-AC1B-459B-80F7-AEB6AB13D79D}" destId="{1DCA4219-3BCC-42B2-A7E1-9F1A0035183C}" srcOrd="9" destOrd="0" presId="urn:microsoft.com/office/officeart/2005/8/layout/orgChart1"/>
    <dgm:cxn modelId="{9C1A44B1-4A41-48D6-BA14-BFDF82F3233E}" type="presParOf" srcId="{1DCA4219-3BCC-42B2-A7E1-9F1A0035183C}" destId="{0A0A22A3-0030-4F59-AA0C-ACF32651F75E}" srcOrd="0" destOrd="0" presId="urn:microsoft.com/office/officeart/2005/8/layout/orgChart1"/>
    <dgm:cxn modelId="{A3799FFB-7605-47C2-AAE3-4D7021E66D1C}" type="presParOf" srcId="{0A0A22A3-0030-4F59-AA0C-ACF32651F75E}" destId="{AC8D6E1D-9DDA-40FF-98C0-9DE0A1663417}" srcOrd="0" destOrd="0" presId="urn:microsoft.com/office/officeart/2005/8/layout/orgChart1"/>
    <dgm:cxn modelId="{FE5DD62A-CF69-401F-B3A3-8592149BABF3}" type="presParOf" srcId="{0A0A22A3-0030-4F59-AA0C-ACF32651F75E}" destId="{F42F21AF-77E6-4C77-B028-0A93254097F5}" srcOrd="1" destOrd="0" presId="urn:microsoft.com/office/officeart/2005/8/layout/orgChart1"/>
    <dgm:cxn modelId="{44A5A08E-B673-40B5-80BE-3EFA89521ECB}" type="presParOf" srcId="{1DCA4219-3BCC-42B2-A7E1-9F1A0035183C}" destId="{C386CC39-F35C-4312-9D74-E87BB518E54C}" srcOrd="1" destOrd="0" presId="urn:microsoft.com/office/officeart/2005/8/layout/orgChart1"/>
    <dgm:cxn modelId="{54107F4B-443F-4D7A-905B-5ACF015E1C54}" type="presParOf" srcId="{1DCA4219-3BCC-42B2-A7E1-9F1A0035183C}" destId="{F7031164-559C-4D58-B794-70A4AAF0DD4E}" srcOrd="2" destOrd="0" presId="urn:microsoft.com/office/officeart/2005/8/layout/orgChart1"/>
    <dgm:cxn modelId="{BC07A839-98C2-48C4-A3B9-DF1A46FD3584}" type="presParOf" srcId="{3EA867F1-AC1B-459B-80F7-AEB6AB13D79D}" destId="{6C543AC1-CDEB-4FB0-958B-F8BD89E27C2C}" srcOrd="10" destOrd="0" presId="urn:microsoft.com/office/officeart/2005/8/layout/orgChart1"/>
    <dgm:cxn modelId="{C0FDB761-9A6F-49FA-8307-E29D8F452725}" type="presParOf" srcId="{3EA867F1-AC1B-459B-80F7-AEB6AB13D79D}" destId="{3DD3B26F-87B0-4F5F-9479-6D9BD47930A2}" srcOrd="11" destOrd="0" presId="urn:microsoft.com/office/officeart/2005/8/layout/orgChart1"/>
    <dgm:cxn modelId="{308369CB-EE99-42B0-8622-A09101B99728}" type="presParOf" srcId="{3DD3B26F-87B0-4F5F-9479-6D9BD47930A2}" destId="{E954F2A8-F344-469D-AAD7-BD2E6B26CA7D}" srcOrd="0" destOrd="0" presId="urn:microsoft.com/office/officeart/2005/8/layout/orgChart1"/>
    <dgm:cxn modelId="{7FA96255-3B1F-4AF8-9126-0AC9BBFB4010}" type="presParOf" srcId="{E954F2A8-F344-469D-AAD7-BD2E6B26CA7D}" destId="{EFB304F1-F6B6-401C-BEFD-6DEB5E98C5F2}" srcOrd="0" destOrd="0" presId="urn:microsoft.com/office/officeart/2005/8/layout/orgChart1"/>
    <dgm:cxn modelId="{709215FA-56B9-478E-88B1-FA4440EB275C}" type="presParOf" srcId="{E954F2A8-F344-469D-AAD7-BD2E6B26CA7D}" destId="{591D1F56-5BC4-4C89-89CA-2A723395BE04}" srcOrd="1" destOrd="0" presId="urn:microsoft.com/office/officeart/2005/8/layout/orgChart1"/>
    <dgm:cxn modelId="{B865441D-5524-4B0F-8AF8-C802F0AE4592}" type="presParOf" srcId="{3DD3B26F-87B0-4F5F-9479-6D9BD47930A2}" destId="{361A2521-161F-4B95-BD70-9C75BA24607D}" srcOrd="1" destOrd="0" presId="urn:microsoft.com/office/officeart/2005/8/layout/orgChart1"/>
    <dgm:cxn modelId="{594FD5B3-290C-4511-B95A-59E1858CA49B}" type="presParOf" srcId="{3DD3B26F-87B0-4F5F-9479-6D9BD47930A2}" destId="{51DEDBC4-2117-43E9-B13E-25C2CAB90B8E}" srcOrd="2" destOrd="0" presId="urn:microsoft.com/office/officeart/2005/8/layout/orgChart1"/>
    <dgm:cxn modelId="{C2DC730B-C6ED-46C6-957A-2F7F556016F1}" type="presParOf" srcId="{3EA867F1-AC1B-459B-80F7-AEB6AB13D79D}" destId="{E15DAFD9-2F03-4F3B-81CB-80275CCB718E}" srcOrd="12" destOrd="0" presId="urn:microsoft.com/office/officeart/2005/8/layout/orgChart1"/>
    <dgm:cxn modelId="{12A1FDF1-B5F9-4014-9683-AD8FC0B12864}" type="presParOf" srcId="{3EA867F1-AC1B-459B-80F7-AEB6AB13D79D}" destId="{D0BA33BD-A2E5-4B8C-85DF-EC332CCD0AF4}" srcOrd="13" destOrd="0" presId="urn:microsoft.com/office/officeart/2005/8/layout/orgChart1"/>
    <dgm:cxn modelId="{D89811EA-D043-4913-B60A-93EAE1FA4FF7}" type="presParOf" srcId="{D0BA33BD-A2E5-4B8C-85DF-EC332CCD0AF4}" destId="{D377FCF5-9DEE-4C89-B5E9-1E07388F847A}" srcOrd="0" destOrd="0" presId="urn:microsoft.com/office/officeart/2005/8/layout/orgChart1"/>
    <dgm:cxn modelId="{D7C85E37-067D-44E8-945B-DFA781646D81}" type="presParOf" srcId="{D377FCF5-9DEE-4C89-B5E9-1E07388F847A}" destId="{1F9F70E5-8640-45BD-B6C4-BF02659BB8A4}" srcOrd="0" destOrd="0" presId="urn:microsoft.com/office/officeart/2005/8/layout/orgChart1"/>
    <dgm:cxn modelId="{8B8EB28B-5489-47C8-BAF8-9F76B9FA920B}" type="presParOf" srcId="{D377FCF5-9DEE-4C89-B5E9-1E07388F847A}" destId="{20CFE40E-2A89-4173-A120-E24EC3FC83C6}" srcOrd="1" destOrd="0" presId="urn:microsoft.com/office/officeart/2005/8/layout/orgChart1"/>
    <dgm:cxn modelId="{E866CEE4-6BE1-4D03-9D79-86769BD7912F}" type="presParOf" srcId="{D0BA33BD-A2E5-4B8C-85DF-EC332CCD0AF4}" destId="{8C43FA99-9F4B-43A4-8D1F-BD07681F27CD}" srcOrd="1" destOrd="0" presId="urn:microsoft.com/office/officeart/2005/8/layout/orgChart1"/>
    <dgm:cxn modelId="{05941B49-4E44-44C1-A144-BDD2FC454BF0}" type="presParOf" srcId="{D0BA33BD-A2E5-4B8C-85DF-EC332CCD0AF4}" destId="{D4BBCC7C-6036-4557-BFAA-AD4A61C0FF1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0E9FA9D8-7279-455D-B0E1-1CBD1BDBC2CE}" type="presParOf" srcId="{0D12B508-1CD4-4C9C-8EEA-0560C19CD9EC}" destId="{5D40459F-5C50-401D-84C7-174C86CC711B}" srcOrd="2" destOrd="0" presId="urn:microsoft.com/office/officeart/2005/8/layout/orgChart1"/>
    <dgm:cxn modelId="{C0966F3E-FBB6-4C88-8435-91DB8F3E8973}" type="presParOf" srcId="{0D12B508-1CD4-4C9C-8EEA-0560C19CD9EC}" destId="{33109E18-10ED-449E-8AF1-AFA7926EC76C}" srcOrd="3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/>
            <a:t>samfunnssikkerhet</a:t>
          </a:r>
          <a:br>
            <a:rPr lang="nb-NO" sz="1050"/>
          </a:br>
          <a:r>
            <a:rPr lang="nb-NO" sz="1050"/>
            <a:t>og beredskap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/>
            <a:t>justis og </a:t>
          </a:r>
          <a:br>
            <a:rPr lang="nb-NO" sz="1000"/>
          </a:br>
          <a:r>
            <a:rPr lang="nb-NO" sz="1000"/>
            <a:t>kommunal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50"/>
            <a:t>helse og sosial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/>
            <a:t>oppvekst og barnevern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/>
            <a:t>støtte og</a:t>
          </a:r>
          <a:br>
            <a:rPr lang="nb-NO" sz="1050"/>
          </a:br>
          <a:r>
            <a:rPr lang="nb-NO" sz="1050"/>
            <a:t>kommunikasjon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tx1"/>
        </a:solidFill>
      </dgm:spPr>
      <dgm:t>
        <a:bodyPr/>
        <a:lstStyle/>
        <a:p>
          <a:r>
            <a:rPr lang="nb-NO" sz="1050"/>
            <a:t>miljø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138A119-6A79-4DD2-A846-3768E0A6ED27}">
      <dgm:prSet custT="1"/>
      <dgm:spPr>
        <a:solidFill>
          <a:schemeClr val="tx1"/>
        </a:solidFill>
      </dgm:spPr>
      <dgm:t>
        <a:bodyPr/>
        <a:lstStyle/>
        <a:p>
          <a:r>
            <a:rPr lang="nb-NO" sz="1050"/>
            <a:t>reindrift</a:t>
          </a:r>
        </a:p>
      </dgm:t>
    </dgm:pt>
    <dgm:pt modelId="{015048EC-7211-4F3F-85D3-2A8FBA80A4C0}" type="parTrans" cxnId="{1A77F972-16B6-465D-8E40-FF07EF978B30}">
      <dgm:prSet/>
      <dgm:spPr/>
      <dgm:t>
        <a:bodyPr/>
        <a:lstStyle/>
        <a:p>
          <a:endParaRPr lang="nb-NO"/>
        </a:p>
      </dgm:t>
    </dgm:pt>
    <dgm:pt modelId="{61BDAA26-51FE-4348-8011-F8A8FF29D85B}" type="sibTrans" cxnId="{1A77F972-16B6-465D-8E40-FF07EF978B30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7BD07FB-4A52-4F46-B7CF-45288A060C8B}">
      <dgm:prSet custT="1"/>
      <dgm:spPr>
        <a:solidFill>
          <a:schemeClr val="tx1"/>
        </a:solidFill>
      </dgm:spPr>
      <dgm:t>
        <a:bodyPr/>
        <a:lstStyle/>
        <a:p>
          <a:r>
            <a:rPr lang="nb-NO" sz="1050"/>
            <a:t>landbruk</a:t>
          </a:r>
        </a:p>
      </dgm:t>
    </dgm:pt>
    <dgm:pt modelId="{01E3AB34-70C7-4DF5-9D46-DD82E07704A7}" type="parTrans" cxnId="{E491CD53-40BC-4777-9FDB-C68678E25FCF}">
      <dgm:prSet/>
      <dgm:spPr/>
      <dgm:t>
        <a:bodyPr/>
        <a:lstStyle/>
        <a:p>
          <a:endParaRPr lang="nb-NO"/>
        </a:p>
      </dgm:t>
    </dgm:pt>
    <dgm:pt modelId="{C2666936-01D9-4D82-8949-FB4E86C82636}" type="sibTrans" cxnId="{E491CD53-40BC-4777-9FDB-C68678E25FCF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89426CD-3C33-417F-8833-A757159C52E0}">
      <dgm:prSet custT="1"/>
      <dgm:spPr>
        <a:solidFill>
          <a:schemeClr val="tx1"/>
        </a:solidFill>
      </dgm:spPr>
      <dgm:t>
        <a:bodyPr/>
        <a:lstStyle/>
        <a:p>
          <a:r>
            <a:rPr lang="nb-NO" sz="1050"/>
            <a:t>HR og </a:t>
          </a:r>
          <a:br>
            <a:rPr lang="nb-NO" sz="1050"/>
          </a:br>
          <a:r>
            <a:rPr lang="nb-NO" sz="1050"/>
            <a:t>økonomi</a:t>
          </a:r>
        </a:p>
      </dgm:t>
    </dgm:pt>
    <dgm:pt modelId="{68DAD9AE-207E-43AE-8A00-45EE7A7F6A50}" type="parTrans" cxnId="{974E630E-5039-4AC6-944C-43BB0D1FFE39}">
      <dgm:prSet/>
      <dgm:spPr/>
      <dgm:t>
        <a:bodyPr/>
        <a:lstStyle/>
        <a:p>
          <a:endParaRPr lang="nb-NO"/>
        </a:p>
      </dgm:t>
    </dgm:pt>
    <dgm:pt modelId="{440A130C-B3D5-45C5-BCC3-B604C4B6D2D1}" type="sibTrans" cxnId="{974E630E-5039-4AC6-944C-43BB0D1FFE39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9E64DC1F-672B-49C1-B66C-1414000629FF}">
      <dgm:prSet custT="1"/>
      <dgm:spPr/>
      <dgm:t>
        <a:bodyPr/>
        <a:lstStyle/>
        <a:p>
          <a:pPr algn="ctr"/>
          <a:r>
            <a:rPr lang="nb-NO" sz="900"/>
            <a:t>juridisk</a:t>
          </a:r>
        </a:p>
      </dgm:t>
    </dgm:pt>
    <dgm:pt modelId="{2EE74801-71E1-4ADE-8DAD-43D4635A0FFA}" type="parTrans" cxnId="{00CE875A-554F-440D-9608-7018E234E20F}">
      <dgm:prSet/>
      <dgm:spPr/>
      <dgm:t>
        <a:bodyPr/>
        <a:lstStyle/>
        <a:p>
          <a:endParaRPr lang="nb-NO"/>
        </a:p>
      </dgm:t>
    </dgm:pt>
    <dgm:pt modelId="{85483221-64C4-4CA2-8AC6-A913D5B1F305}" type="sibTrans" cxnId="{00CE875A-554F-440D-9608-7018E234E20F}">
      <dgm:prSet/>
      <dgm:spPr/>
      <dgm:t>
        <a:bodyPr/>
        <a:lstStyle/>
        <a:p>
          <a:endParaRPr lang="nb-NO"/>
        </a:p>
      </dgm:t>
    </dgm:pt>
    <dgm:pt modelId="{8B46BCB3-9871-4FAC-8864-FF461453ABAB}">
      <dgm:prSet custT="1"/>
      <dgm:spPr/>
      <dgm:t>
        <a:bodyPr/>
        <a:lstStyle/>
        <a:p>
          <a:pPr algn="ctr"/>
          <a:r>
            <a:rPr lang="nb-NO" sz="900"/>
            <a:t>vergemål</a:t>
          </a:r>
        </a:p>
      </dgm:t>
    </dgm:pt>
    <dgm:pt modelId="{9A4954C4-19B1-4AE0-8BF7-E71342749479}" type="parTrans" cxnId="{4C82CC4C-A8F7-46EF-938B-BF3D076A4FFC}">
      <dgm:prSet/>
      <dgm:spPr/>
      <dgm:t>
        <a:bodyPr/>
        <a:lstStyle/>
        <a:p>
          <a:endParaRPr lang="nb-NO"/>
        </a:p>
      </dgm:t>
    </dgm:pt>
    <dgm:pt modelId="{E2559A79-93DB-4A09-A600-34C36C7B8990}" type="sibTrans" cxnId="{4C82CC4C-A8F7-46EF-938B-BF3D076A4FFC}">
      <dgm:prSet/>
      <dgm:spPr/>
      <dgm:t>
        <a:bodyPr/>
        <a:lstStyle/>
        <a:p>
          <a:endParaRPr lang="nb-NO"/>
        </a:p>
      </dgm:t>
    </dgm:pt>
    <dgm:pt modelId="{F3FAB0EC-2EFE-4B82-A0F5-80D672030D4E}">
      <dgm:prSet custT="1"/>
      <dgm:spPr/>
      <dgm:t>
        <a:bodyPr/>
        <a:lstStyle/>
        <a:p>
          <a:pPr algn="ctr"/>
          <a:r>
            <a:rPr lang="nb-NO" sz="900"/>
            <a:t>plan</a:t>
          </a:r>
        </a:p>
      </dgm:t>
    </dgm:pt>
    <dgm:pt modelId="{57DC5134-19E6-4616-935A-F930F277E77A}" type="parTrans" cxnId="{0261C2AB-9357-49AE-B651-9C3806E03986}">
      <dgm:prSet/>
      <dgm:spPr/>
      <dgm:t>
        <a:bodyPr/>
        <a:lstStyle/>
        <a:p>
          <a:endParaRPr lang="nb-NO"/>
        </a:p>
      </dgm:t>
    </dgm:pt>
    <dgm:pt modelId="{A7717640-FD8E-4B25-95CA-52713E4E99F5}" type="sibTrans" cxnId="{0261C2AB-9357-49AE-B651-9C3806E03986}">
      <dgm:prSet/>
      <dgm:spPr/>
      <dgm:t>
        <a:bodyPr/>
        <a:lstStyle/>
        <a:p>
          <a:endParaRPr lang="nb-NO"/>
        </a:p>
      </dgm:t>
    </dgm:pt>
    <dgm:pt modelId="{75DB5BD8-C3A4-4756-B7CE-6A6512298477}">
      <dgm:prSet custT="1"/>
      <dgm:spPr/>
      <dgm:t>
        <a:bodyPr/>
        <a:lstStyle/>
        <a:p>
          <a:pPr algn="ctr"/>
          <a:r>
            <a:rPr lang="nb-NO" sz="900"/>
            <a:t>helse og omsorg</a:t>
          </a:r>
        </a:p>
      </dgm:t>
    </dgm:pt>
    <dgm:pt modelId="{ACBB83F8-E9B9-4FAC-895D-167CF11EF099}" type="parTrans" cxnId="{2C68588F-9699-4370-9F27-572EC7057616}">
      <dgm:prSet/>
      <dgm:spPr/>
      <dgm:t>
        <a:bodyPr/>
        <a:lstStyle/>
        <a:p>
          <a:endParaRPr lang="nb-NO"/>
        </a:p>
      </dgm:t>
    </dgm:pt>
    <dgm:pt modelId="{6CF9E294-6E02-4177-85D9-5C57FDAD6DCF}" type="sibTrans" cxnId="{2C68588F-9699-4370-9F27-572EC7057616}">
      <dgm:prSet/>
      <dgm:spPr/>
      <dgm:t>
        <a:bodyPr/>
        <a:lstStyle/>
        <a:p>
          <a:endParaRPr lang="nb-NO"/>
        </a:p>
      </dgm:t>
    </dgm:pt>
    <dgm:pt modelId="{BB004931-FB7A-4722-A044-3E064B88D5E3}">
      <dgm:prSet custT="1"/>
      <dgm:spPr/>
      <dgm:t>
        <a:bodyPr/>
        <a:lstStyle/>
        <a:p>
          <a:pPr algn="ctr"/>
          <a:r>
            <a:rPr lang="nb-NO" sz="900"/>
            <a:t>sosial og familie</a:t>
          </a:r>
        </a:p>
      </dgm:t>
    </dgm:pt>
    <dgm:pt modelId="{15A72FFE-B452-4C90-A0EB-CC34E6A473AA}" type="parTrans" cxnId="{98A6998B-4C12-4C98-88A1-F249BFA4C052}">
      <dgm:prSet/>
      <dgm:spPr/>
      <dgm:t>
        <a:bodyPr/>
        <a:lstStyle/>
        <a:p>
          <a:endParaRPr lang="nb-NO"/>
        </a:p>
      </dgm:t>
    </dgm:pt>
    <dgm:pt modelId="{524BC8E2-7D8D-4773-AAB7-249EE78D3BEE}" type="sibTrans" cxnId="{98A6998B-4C12-4C98-88A1-F249BFA4C052}">
      <dgm:prSet/>
      <dgm:spPr/>
      <dgm:t>
        <a:bodyPr/>
        <a:lstStyle/>
        <a:p>
          <a:endParaRPr lang="nb-NO"/>
        </a:p>
      </dgm:t>
    </dgm:pt>
    <dgm:pt modelId="{22006AAA-A47D-494C-8775-C9D8FA095457}">
      <dgm:prSet custT="1"/>
      <dgm:spPr/>
      <dgm:t>
        <a:bodyPr/>
        <a:lstStyle/>
        <a:p>
          <a:pPr algn="ctr"/>
          <a:r>
            <a:rPr lang="nb-NO" sz="900"/>
            <a:t>skole</a:t>
          </a:r>
        </a:p>
      </dgm:t>
    </dgm:pt>
    <dgm:pt modelId="{E36D5A10-F501-4DDD-AED5-130A5D8C1D2C}" type="parTrans" cxnId="{3290688B-4DD3-40C9-97D6-F7BD64E209CF}">
      <dgm:prSet/>
      <dgm:spPr/>
      <dgm:t>
        <a:bodyPr/>
        <a:lstStyle/>
        <a:p>
          <a:endParaRPr lang="nb-NO"/>
        </a:p>
      </dgm:t>
    </dgm:pt>
    <dgm:pt modelId="{D164F481-D36B-40DA-9AF5-0943DE2AA1B9}" type="sibTrans" cxnId="{3290688B-4DD3-40C9-97D6-F7BD64E209CF}">
      <dgm:prSet/>
      <dgm:spPr/>
      <dgm:t>
        <a:bodyPr/>
        <a:lstStyle/>
        <a:p>
          <a:endParaRPr lang="nb-NO"/>
        </a:p>
      </dgm:t>
    </dgm:pt>
    <dgm:pt modelId="{107B4AD6-E221-4697-9792-20C964819541}">
      <dgm:prSet custT="1"/>
      <dgm:spPr/>
      <dgm:t>
        <a:bodyPr/>
        <a:lstStyle/>
        <a:p>
          <a:pPr algn="ctr"/>
          <a:r>
            <a:rPr lang="nb-NO" sz="900"/>
            <a:t>barnehage</a:t>
          </a:r>
        </a:p>
      </dgm:t>
    </dgm:pt>
    <dgm:pt modelId="{9CDDA110-0282-4B73-BAE7-39DDB93E4CF6}" type="parTrans" cxnId="{A648EF98-C262-4844-A84B-00F227436B0F}">
      <dgm:prSet/>
      <dgm:spPr/>
      <dgm:t>
        <a:bodyPr/>
        <a:lstStyle/>
        <a:p>
          <a:endParaRPr lang="nb-NO"/>
        </a:p>
      </dgm:t>
    </dgm:pt>
    <dgm:pt modelId="{5C9265A7-455B-4223-8610-E479E7575BEC}" type="sibTrans" cxnId="{A648EF98-C262-4844-A84B-00F227436B0F}">
      <dgm:prSet/>
      <dgm:spPr/>
      <dgm:t>
        <a:bodyPr/>
        <a:lstStyle/>
        <a:p>
          <a:endParaRPr lang="nb-NO"/>
        </a:p>
      </dgm:t>
    </dgm:pt>
    <dgm:pt modelId="{32468B7D-8285-495A-9993-F3A119679601}">
      <dgm:prSet custT="1"/>
      <dgm:spPr/>
      <dgm:t>
        <a:bodyPr/>
        <a:lstStyle/>
        <a:p>
          <a:pPr algn="ctr"/>
          <a:r>
            <a:rPr lang="nb-NO" sz="900"/>
            <a:t>barnevern</a:t>
          </a:r>
        </a:p>
      </dgm:t>
    </dgm:pt>
    <dgm:pt modelId="{A9AFFEB5-F5B5-42F1-86C8-6E545229C358}" type="parTrans" cxnId="{E837CA40-238B-41D1-810A-FC82A09B4D81}">
      <dgm:prSet/>
      <dgm:spPr/>
      <dgm:t>
        <a:bodyPr/>
        <a:lstStyle/>
        <a:p>
          <a:endParaRPr lang="nb-NO"/>
        </a:p>
      </dgm:t>
    </dgm:pt>
    <dgm:pt modelId="{3B15CA53-34F9-4E85-BA7B-9326FD7A7F15}" type="sibTrans" cxnId="{E837CA40-238B-41D1-810A-FC82A09B4D81}">
      <dgm:prSet/>
      <dgm:spPr/>
      <dgm:t>
        <a:bodyPr/>
        <a:lstStyle/>
        <a:p>
          <a:endParaRPr lang="nb-NO"/>
        </a:p>
      </dgm:t>
    </dgm:pt>
    <dgm:pt modelId="{E0353EE4-59C3-4D77-9E2C-54C1371DF5E1}">
      <dgm:prSet custT="1"/>
      <dgm:spPr/>
      <dgm:t>
        <a:bodyPr/>
        <a:lstStyle/>
        <a:p>
          <a:pPr algn="ctr"/>
          <a:r>
            <a:rPr lang="nb-NO" sz="900"/>
            <a:t>naturmangfold</a:t>
          </a:r>
          <a:br>
            <a:rPr lang="nb-NO" sz="900"/>
          </a:br>
          <a:r>
            <a:rPr lang="nb-NO" sz="900"/>
            <a:t>og naturvern</a:t>
          </a:r>
        </a:p>
      </dgm:t>
    </dgm:pt>
    <dgm:pt modelId="{D962012B-A854-44AA-856D-16B1C4C3DF26}" type="parTrans" cxnId="{B8776756-9BF4-48E7-BD88-0D2E902391B1}">
      <dgm:prSet/>
      <dgm:spPr/>
      <dgm:t>
        <a:bodyPr/>
        <a:lstStyle/>
        <a:p>
          <a:endParaRPr lang="nb-NO"/>
        </a:p>
      </dgm:t>
    </dgm:pt>
    <dgm:pt modelId="{1E32B75C-6D90-432B-877F-BB2F122E2A3E}" type="sibTrans" cxnId="{B8776756-9BF4-48E7-BD88-0D2E902391B1}">
      <dgm:prSet/>
      <dgm:spPr/>
      <dgm:t>
        <a:bodyPr/>
        <a:lstStyle/>
        <a:p>
          <a:endParaRPr lang="nb-NO"/>
        </a:p>
      </dgm:t>
    </dgm:pt>
    <dgm:pt modelId="{B599504E-6D5F-4A3D-9362-0EFCD89082FA}">
      <dgm:prSet custT="1"/>
      <dgm:spPr/>
      <dgm:t>
        <a:bodyPr/>
        <a:lstStyle/>
        <a:p>
          <a:pPr algn="ctr"/>
          <a:r>
            <a:rPr lang="nb-NO" sz="900"/>
            <a:t>vannforvaltning</a:t>
          </a:r>
          <a:br>
            <a:rPr lang="nb-NO" sz="900"/>
          </a:br>
          <a:r>
            <a:rPr lang="nb-NO" sz="900"/>
            <a:t>og forurensing</a:t>
          </a:r>
        </a:p>
      </dgm:t>
    </dgm:pt>
    <dgm:pt modelId="{72D853A5-24E0-4FC1-8EF4-07D5D3C824C5}" type="parTrans" cxnId="{CFA4ECD9-E009-40AB-AF8C-2BCCC2642D0E}">
      <dgm:prSet/>
      <dgm:spPr/>
      <dgm:t>
        <a:bodyPr/>
        <a:lstStyle/>
        <a:p>
          <a:endParaRPr lang="nb-NO"/>
        </a:p>
      </dgm:t>
    </dgm:pt>
    <dgm:pt modelId="{10D89764-2AA7-4D46-A7BB-94291C3CCDA6}" type="sibTrans" cxnId="{CFA4ECD9-E009-40AB-AF8C-2BCCC2642D0E}">
      <dgm:prSet/>
      <dgm:spPr/>
      <dgm:t>
        <a:bodyPr/>
        <a:lstStyle/>
        <a:p>
          <a:endParaRPr lang="nb-NO"/>
        </a:p>
      </dgm:t>
    </dgm:pt>
    <dgm:pt modelId="{911312A4-2381-41A9-A622-1453E48FC1D3}">
      <dgm:prSet custT="1"/>
      <dgm:spPr/>
      <dgm:t>
        <a:bodyPr/>
        <a:lstStyle/>
        <a:p>
          <a:pPr algn="ctr"/>
          <a:r>
            <a:rPr lang="nb-NO" sz="900"/>
            <a:t>Øst-Finnmark</a:t>
          </a:r>
        </a:p>
      </dgm:t>
    </dgm:pt>
    <dgm:pt modelId="{1062DA9B-7A83-458E-8231-EBEC82B63987}" type="parTrans" cxnId="{D439999E-826D-4117-8EC0-0725155DCB3B}">
      <dgm:prSet/>
      <dgm:spPr/>
      <dgm:t>
        <a:bodyPr/>
        <a:lstStyle/>
        <a:p>
          <a:endParaRPr lang="nb-NO"/>
        </a:p>
      </dgm:t>
    </dgm:pt>
    <dgm:pt modelId="{C240BD8D-5214-4280-99DE-63DB86976045}" type="sibTrans" cxnId="{D439999E-826D-4117-8EC0-0725155DCB3B}">
      <dgm:prSet/>
      <dgm:spPr/>
      <dgm:t>
        <a:bodyPr/>
        <a:lstStyle/>
        <a:p>
          <a:endParaRPr lang="nb-NO"/>
        </a:p>
      </dgm:t>
    </dgm:pt>
    <dgm:pt modelId="{F263D652-E330-4E13-9CBF-2D5D44BD6E69}">
      <dgm:prSet custT="1"/>
      <dgm:spPr/>
      <dgm:t>
        <a:bodyPr/>
        <a:lstStyle/>
        <a:p>
          <a:pPr algn="ctr"/>
          <a:r>
            <a:rPr lang="nb-NO" sz="900"/>
            <a:t>Vest-Finnmark</a:t>
          </a:r>
          <a:br>
            <a:rPr lang="nb-NO" sz="900"/>
          </a:br>
          <a:r>
            <a:rPr lang="nb-NO" sz="900"/>
            <a:t>og Troms</a:t>
          </a:r>
        </a:p>
      </dgm:t>
    </dgm:pt>
    <dgm:pt modelId="{3430913E-96E0-4D2D-8712-2942F60E5C07}" type="parTrans" cxnId="{6F0C268D-63DB-41E4-BA13-141CAF5CC4F3}">
      <dgm:prSet/>
      <dgm:spPr/>
      <dgm:t>
        <a:bodyPr/>
        <a:lstStyle/>
        <a:p>
          <a:endParaRPr lang="nb-NO"/>
        </a:p>
      </dgm:t>
    </dgm:pt>
    <dgm:pt modelId="{40EC209D-B906-4088-BF3B-98651DBBA0CA}" type="sibTrans" cxnId="{6F0C268D-63DB-41E4-BA13-141CAF5CC4F3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48938E39-B82D-4BAA-9C2D-AC615B083773}" type="pres">
      <dgm:prSet presAssocID="{02DF0E28-7F03-47C9-BE2A-3E1C280F7C0C}" presName="rootConnector1" presStyleLbl="node1" presStyleIdx="0" presStyleCnt="0"/>
      <dgm:spPr/>
      <dgm:t>
        <a:bodyPr/>
        <a:lstStyle/>
        <a:p>
          <a:endParaRPr lang="nb-NO"/>
        </a:p>
      </dgm:t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9"/>
      <dgm:spPr/>
      <dgm:t>
        <a:bodyPr/>
        <a:lstStyle/>
        <a:p>
          <a:endParaRPr lang="nb-NO"/>
        </a:p>
      </dgm:t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AE4389E1-B609-4079-BE33-9ECB31A0F409}" type="pres">
      <dgm:prSet presAssocID="{AF9041BD-C952-4B86-A894-89148F6C266A}" presName="rootConnector" presStyleLbl="node2" presStyleIdx="0" presStyleCnt="7"/>
      <dgm:spPr/>
      <dgm:t>
        <a:bodyPr/>
        <a:lstStyle/>
        <a:p>
          <a:endParaRPr lang="nb-NO"/>
        </a:p>
      </dgm:t>
    </dgm:pt>
    <dgm:pt modelId="{F68195F7-5F61-4FF3-84AD-DB2175C0DE5C}" type="pres">
      <dgm:prSet presAssocID="{AF9041BD-C952-4B86-A894-89148F6C266A}" presName="hierChild4" presStyleCnt="0"/>
      <dgm:spPr/>
    </dgm:pt>
    <dgm:pt modelId="{83F1C2BB-3FD3-4CC4-9712-03150EDFD366}" type="pres">
      <dgm:prSet presAssocID="{2EE74801-71E1-4ADE-8DAD-43D4635A0FFA}" presName="Name37" presStyleLbl="parChTrans1D3" presStyleIdx="0" presStyleCnt="12"/>
      <dgm:spPr/>
      <dgm:t>
        <a:bodyPr/>
        <a:lstStyle/>
        <a:p>
          <a:endParaRPr lang="nb-NO"/>
        </a:p>
      </dgm:t>
    </dgm:pt>
    <dgm:pt modelId="{A0D3D68C-E802-48E2-A2C3-5938D4F34449}" type="pres">
      <dgm:prSet presAssocID="{9E64DC1F-672B-49C1-B66C-1414000629FF}" presName="hierRoot2" presStyleCnt="0">
        <dgm:presLayoutVars>
          <dgm:hierBranch val="init"/>
        </dgm:presLayoutVars>
      </dgm:prSet>
      <dgm:spPr/>
    </dgm:pt>
    <dgm:pt modelId="{D1D398F9-BCEC-4CE7-AEE3-D106DE145F95}" type="pres">
      <dgm:prSet presAssocID="{9E64DC1F-672B-49C1-B66C-1414000629FF}" presName="rootComposite" presStyleCnt="0"/>
      <dgm:spPr/>
    </dgm:pt>
    <dgm:pt modelId="{553631B5-CBD2-4A84-8241-4CFEDA684922}" type="pres">
      <dgm:prSet presAssocID="{9E64DC1F-672B-49C1-B66C-1414000629FF}" presName="rootText" presStyleLbl="node3" presStyleIdx="0" presStyleCnt="12" custScaleY="6623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D081F199-C51D-4286-AE79-B9CA09B24249}" type="pres">
      <dgm:prSet presAssocID="{9E64DC1F-672B-49C1-B66C-1414000629FF}" presName="rootConnector" presStyleLbl="node3" presStyleIdx="0" presStyleCnt="12"/>
      <dgm:spPr/>
      <dgm:t>
        <a:bodyPr/>
        <a:lstStyle/>
        <a:p>
          <a:endParaRPr lang="nb-NO"/>
        </a:p>
      </dgm:t>
    </dgm:pt>
    <dgm:pt modelId="{FC20E947-AF59-4357-9823-49AAF5E6DD81}" type="pres">
      <dgm:prSet presAssocID="{9E64DC1F-672B-49C1-B66C-1414000629FF}" presName="hierChild4" presStyleCnt="0"/>
      <dgm:spPr/>
    </dgm:pt>
    <dgm:pt modelId="{CCF33E07-5145-47F6-9D6C-CD26B20FF880}" type="pres">
      <dgm:prSet presAssocID="{9E64DC1F-672B-49C1-B66C-1414000629FF}" presName="hierChild5" presStyleCnt="0"/>
      <dgm:spPr/>
    </dgm:pt>
    <dgm:pt modelId="{5FA58794-42C6-47D6-B783-B6B4DB58EAAC}" type="pres">
      <dgm:prSet presAssocID="{9A4954C4-19B1-4AE0-8BF7-E71342749479}" presName="Name37" presStyleLbl="parChTrans1D3" presStyleIdx="1" presStyleCnt="12"/>
      <dgm:spPr/>
      <dgm:t>
        <a:bodyPr/>
        <a:lstStyle/>
        <a:p>
          <a:endParaRPr lang="nb-NO"/>
        </a:p>
      </dgm:t>
    </dgm:pt>
    <dgm:pt modelId="{E9D6CCEF-B8A0-4520-BC5D-CC91E3203B8C}" type="pres">
      <dgm:prSet presAssocID="{8B46BCB3-9871-4FAC-8864-FF461453ABAB}" presName="hierRoot2" presStyleCnt="0">
        <dgm:presLayoutVars>
          <dgm:hierBranch val="init"/>
        </dgm:presLayoutVars>
      </dgm:prSet>
      <dgm:spPr/>
    </dgm:pt>
    <dgm:pt modelId="{2E5D80D1-38C5-4931-B879-99F36696858A}" type="pres">
      <dgm:prSet presAssocID="{8B46BCB3-9871-4FAC-8864-FF461453ABAB}" presName="rootComposite" presStyleCnt="0"/>
      <dgm:spPr/>
    </dgm:pt>
    <dgm:pt modelId="{F13E7E48-981B-43A9-9979-E605E6B970F9}" type="pres">
      <dgm:prSet presAssocID="{8B46BCB3-9871-4FAC-8864-FF461453ABAB}" presName="rootText" presStyleLbl="node3" presStyleIdx="1" presStyleCnt="12" custScaleY="6623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6F0A6178-D3C6-4969-A72F-E0B3F5536A65}" type="pres">
      <dgm:prSet presAssocID="{8B46BCB3-9871-4FAC-8864-FF461453ABAB}" presName="rootConnector" presStyleLbl="node3" presStyleIdx="1" presStyleCnt="12"/>
      <dgm:spPr/>
      <dgm:t>
        <a:bodyPr/>
        <a:lstStyle/>
        <a:p>
          <a:endParaRPr lang="nb-NO"/>
        </a:p>
      </dgm:t>
    </dgm:pt>
    <dgm:pt modelId="{C62B1325-2860-4BBB-9B8E-52E197A8EC5F}" type="pres">
      <dgm:prSet presAssocID="{8B46BCB3-9871-4FAC-8864-FF461453ABAB}" presName="hierChild4" presStyleCnt="0"/>
      <dgm:spPr/>
    </dgm:pt>
    <dgm:pt modelId="{DA1B0158-5636-40A5-95AE-270D127BD220}" type="pres">
      <dgm:prSet presAssocID="{8B46BCB3-9871-4FAC-8864-FF461453ABAB}" presName="hierChild5" presStyleCnt="0"/>
      <dgm:spPr/>
    </dgm:pt>
    <dgm:pt modelId="{5F6EB147-1DD8-4327-8878-CEDCB30BE517}" type="pres">
      <dgm:prSet presAssocID="{57DC5134-19E6-4616-935A-F930F277E77A}" presName="Name37" presStyleLbl="parChTrans1D3" presStyleIdx="2" presStyleCnt="12"/>
      <dgm:spPr/>
      <dgm:t>
        <a:bodyPr/>
        <a:lstStyle/>
        <a:p>
          <a:endParaRPr lang="nb-NO"/>
        </a:p>
      </dgm:t>
    </dgm:pt>
    <dgm:pt modelId="{FB6A465C-9A24-47BA-BE80-F171242FC4B3}" type="pres">
      <dgm:prSet presAssocID="{F3FAB0EC-2EFE-4B82-A0F5-80D672030D4E}" presName="hierRoot2" presStyleCnt="0">
        <dgm:presLayoutVars>
          <dgm:hierBranch val="init"/>
        </dgm:presLayoutVars>
      </dgm:prSet>
      <dgm:spPr/>
    </dgm:pt>
    <dgm:pt modelId="{F67674EC-E617-40AA-8855-2DF82D431497}" type="pres">
      <dgm:prSet presAssocID="{F3FAB0EC-2EFE-4B82-A0F5-80D672030D4E}" presName="rootComposite" presStyleCnt="0"/>
      <dgm:spPr/>
    </dgm:pt>
    <dgm:pt modelId="{838C790D-277C-4318-B19C-4E18F5216499}" type="pres">
      <dgm:prSet presAssocID="{F3FAB0EC-2EFE-4B82-A0F5-80D672030D4E}" presName="rootText" presStyleLbl="node3" presStyleIdx="2" presStyleCnt="12" custScaleY="6623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03D7907E-B3FC-4860-BDFF-CBE51089CF17}" type="pres">
      <dgm:prSet presAssocID="{F3FAB0EC-2EFE-4B82-A0F5-80D672030D4E}" presName="rootConnector" presStyleLbl="node3" presStyleIdx="2" presStyleCnt="12"/>
      <dgm:spPr/>
      <dgm:t>
        <a:bodyPr/>
        <a:lstStyle/>
        <a:p>
          <a:endParaRPr lang="nb-NO"/>
        </a:p>
      </dgm:t>
    </dgm:pt>
    <dgm:pt modelId="{2A9A4F41-D2DE-426C-8FC3-D783143BA2F3}" type="pres">
      <dgm:prSet presAssocID="{F3FAB0EC-2EFE-4B82-A0F5-80D672030D4E}" presName="hierChild4" presStyleCnt="0"/>
      <dgm:spPr/>
    </dgm:pt>
    <dgm:pt modelId="{F2F232A1-F3D4-40B1-84B4-22FB96231C73}" type="pres">
      <dgm:prSet presAssocID="{F3FAB0EC-2EFE-4B82-A0F5-80D672030D4E}" presName="hierChild5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9"/>
      <dgm:spPr/>
      <dgm:t>
        <a:bodyPr/>
        <a:lstStyle/>
        <a:p>
          <a:endParaRPr lang="nb-NO"/>
        </a:p>
      </dgm:t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A59863C-2861-4554-B51D-123C8AA5A637}" type="pres">
      <dgm:prSet presAssocID="{F249FCF1-CCE9-4FA2-88E8-C45F2F78328C}" presName="rootConnector" presStyleLbl="node2" presStyleIdx="1" presStyleCnt="7"/>
      <dgm:spPr/>
      <dgm:t>
        <a:bodyPr/>
        <a:lstStyle/>
        <a:p>
          <a:endParaRPr lang="nb-NO"/>
        </a:p>
      </dgm:t>
    </dgm:pt>
    <dgm:pt modelId="{FF001A87-F164-47F4-983B-1BC94792FCE0}" type="pres">
      <dgm:prSet presAssocID="{F249FCF1-CCE9-4FA2-88E8-C45F2F78328C}" presName="hierChild4" presStyleCnt="0"/>
      <dgm:spPr/>
    </dgm:pt>
    <dgm:pt modelId="{FB082140-D1BA-4FB2-8CF4-BF2166A2BB71}" type="pres">
      <dgm:prSet presAssocID="{ACBB83F8-E9B9-4FAC-895D-167CF11EF099}" presName="Name37" presStyleLbl="parChTrans1D3" presStyleIdx="3" presStyleCnt="12"/>
      <dgm:spPr/>
      <dgm:t>
        <a:bodyPr/>
        <a:lstStyle/>
        <a:p>
          <a:endParaRPr lang="nb-NO"/>
        </a:p>
      </dgm:t>
    </dgm:pt>
    <dgm:pt modelId="{9A048E1B-93F7-4575-80F0-32C0E2F5AFC8}" type="pres">
      <dgm:prSet presAssocID="{75DB5BD8-C3A4-4756-B7CE-6A6512298477}" presName="hierRoot2" presStyleCnt="0">
        <dgm:presLayoutVars>
          <dgm:hierBranch val="init"/>
        </dgm:presLayoutVars>
      </dgm:prSet>
      <dgm:spPr/>
    </dgm:pt>
    <dgm:pt modelId="{006823F7-A764-4AAC-B112-76FA221AF44D}" type="pres">
      <dgm:prSet presAssocID="{75DB5BD8-C3A4-4756-B7CE-6A6512298477}" presName="rootComposite" presStyleCnt="0"/>
      <dgm:spPr/>
    </dgm:pt>
    <dgm:pt modelId="{FF9BC0BE-EDB8-40F1-8B24-627FF34A5A2F}" type="pres">
      <dgm:prSet presAssocID="{75DB5BD8-C3A4-4756-B7CE-6A6512298477}" presName="rootText" presStyleLbl="node3" presStyleIdx="3" presStyleCnt="12" custScaleY="6623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CB855CF-56DE-4CA2-B4F1-2022331691CB}" type="pres">
      <dgm:prSet presAssocID="{75DB5BD8-C3A4-4756-B7CE-6A6512298477}" presName="rootConnector" presStyleLbl="node3" presStyleIdx="3" presStyleCnt="12"/>
      <dgm:spPr/>
      <dgm:t>
        <a:bodyPr/>
        <a:lstStyle/>
        <a:p>
          <a:endParaRPr lang="nb-NO"/>
        </a:p>
      </dgm:t>
    </dgm:pt>
    <dgm:pt modelId="{3B96C482-58DA-4514-A0DD-672350039A38}" type="pres">
      <dgm:prSet presAssocID="{75DB5BD8-C3A4-4756-B7CE-6A6512298477}" presName="hierChild4" presStyleCnt="0"/>
      <dgm:spPr/>
    </dgm:pt>
    <dgm:pt modelId="{37BD4219-1A13-4288-B692-24A30B59E812}" type="pres">
      <dgm:prSet presAssocID="{75DB5BD8-C3A4-4756-B7CE-6A6512298477}" presName="hierChild5" presStyleCnt="0"/>
      <dgm:spPr/>
    </dgm:pt>
    <dgm:pt modelId="{A827BD6F-D553-46F4-9772-B96E1C19EA4D}" type="pres">
      <dgm:prSet presAssocID="{15A72FFE-B452-4C90-A0EB-CC34E6A473AA}" presName="Name37" presStyleLbl="parChTrans1D3" presStyleIdx="4" presStyleCnt="12"/>
      <dgm:spPr/>
      <dgm:t>
        <a:bodyPr/>
        <a:lstStyle/>
        <a:p>
          <a:endParaRPr lang="nb-NO"/>
        </a:p>
      </dgm:t>
    </dgm:pt>
    <dgm:pt modelId="{A36EC881-B8BD-4151-B91E-8A2C64F010F8}" type="pres">
      <dgm:prSet presAssocID="{BB004931-FB7A-4722-A044-3E064B88D5E3}" presName="hierRoot2" presStyleCnt="0">
        <dgm:presLayoutVars>
          <dgm:hierBranch val="init"/>
        </dgm:presLayoutVars>
      </dgm:prSet>
      <dgm:spPr/>
    </dgm:pt>
    <dgm:pt modelId="{564B6B07-E2F9-47F8-9FC2-A7D8FBD973AF}" type="pres">
      <dgm:prSet presAssocID="{BB004931-FB7A-4722-A044-3E064B88D5E3}" presName="rootComposite" presStyleCnt="0"/>
      <dgm:spPr/>
    </dgm:pt>
    <dgm:pt modelId="{A31324D4-E64F-4E57-96FD-598ACBBACD19}" type="pres">
      <dgm:prSet presAssocID="{BB004931-FB7A-4722-A044-3E064B88D5E3}" presName="rootText" presStyleLbl="node3" presStyleIdx="4" presStyleCnt="12" custScaleY="6623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452CB0CB-CC04-4811-AB62-A3CB8C0061D7}" type="pres">
      <dgm:prSet presAssocID="{BB004931-FB7A-4722-A044-3E064B88D5E3}" presName="rootConnector" presStyleLbl="node3" presStyleIdx="4" presStyleCnt="12"/>
      <dgm:spPr/>
      <dgm:t>
        <a:bodyPr/>
        <a:lstStyle/>
        <a:p>
          <a:endParaRPr lang="nb-NO"/>
        </a:p>
      </dgm:t>
    </dgm:pt>
    <dgm:pt modelId="{E748E94E-5D48-4D8E-A775-5B7D8297B5BE}" type="pres">
      <dgm:prSet presAssocID="{BB004931-FB7A-4722-A044-3E064B88D5E3}" presName="hierChild4" presStyleCnt="0"/>
      <dgm:spPr/>
    </dgm:pt>
    <dgm:pt modelId="{F9CF94D4-858E-4154-9760-AB86F9373BF0}" type="pres">
      <dgm:prSet presAssocID="{BB004931-FB7A-4722-A044-3E064B88D5E3}" presName="hierChild5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9"/>
      <dgm:spPr/>
      <dgm:t>
        <a:bodyPr/>
        <a:lstStyle/>
        <a:p>
          <a:endParaRPr lang="nb-NO"/>
        </a:p>
      </dgm:t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0F3984F-6014-4942-85E2-FDA6A38EFAE1}" type="pres">
      <dgm:prSet presAssocID="{D0344DDC-8F55-4033-A6F4-FD81D681618A}" presName="rootConnector" presStyleLbl="node2" presStyleIdx="2" presStyleCnt="7"/>
      <dgm:spPr/>
      <dgm:t>
        <a:bodyPr/>
        <a:lstStyle/>
        <a:p>
          <a:endParaRPr lang="nb-NO"/>
        </a:p>
      </dgm:t>
    </dgm:pt>
    <dgm:pt modelId="{089CF33F-B4E6-4691-A461-4775C17C5091}" type="pres">
      <dgm:prSet presAssocID="{D0344DDC-8F55-4033-A6F4-FD81D681618A}" presName="hierChild4" presStyleCnt="0"/>
      <dgm:spPr/>
    </dgm:pt>
    <dgm:pt modelId="{542805B6-DB5A-46FB-830B-8EBDC7DABBD0}" type="pres">
      <dgm:prSet presAssocID="{E36D5A10-F501-4DDD-AED5-130A5D8C1D2C}" presName="Name37" presStyleLbl="parChTrans1D3" presStyleIdx="5" presStyleCnt="12"/>
      <dgm:spPr/>
      <dgm:t>
        <a:bodyPr/>
        <a:lstStyle/>
        <a:p>
          <a:endParaRPr lang="nb-NO"/>
        </a:p>
      </dgm:t>
    </dgm:pt>
    <dgm:pt modelId="{A0F759F1-0CEA-4502-847D-82C3D952DB6F}" type="pres">
      <dgm:prSet presAssocID="{22006AAA-A47D-494C-8775-C9D8FA095457}" presName="hierRoot2" presStyleCnt="0">
        <dgm:presLayoutVars>
          <dgm:hierBranch val="init"/>
        </dgm:presLayoutVars>
      </dgm:prSet>
      <dgm:spPr/>
    </dgm:pt>
    <dgm:pt modelId="{7B8ADD53-3686-42A8-BE36-08DC43451199}" type="pres">
      <dgm:prSet presAssocID="{22006AAA-A47D-494C-8775-C9D8FA095457}" presName="rootComposite" presStyleCnt="0"/>
      <dgm:spPr/>
    </dgm:pt>
    <dgm:pt modelId="{ECADBA38-16A9-407D-8A5F-D6DE9BF43E1B}" type="pres">
      <dgm:prSet presAssocID="{22006AAA-A47D-494C-8775-C9D8FA095457}" presName="rootText" presStyleLbl="node3" presStyleIdx="5" presStyleCnt="12" custScaleY="6623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E86F0161-CEE8-48E7-94E0-234520B35ED8}" type="pres">
      <dgm:prSet presAssocID="{22006AAA-A47D-494C-8775-C9D8FA095457}" presName="rootConnector" presStyleLbl="node3" presStyleIdx="5" presStyleCnt="12"/>
      <dgm:spPr/>
      <dgm:t>
        <a:bodyPr/>
        <a:lstStyle/>
        <a:p>
          <a:endParaRPr lang="nb-NO"/>
        </a:p>
      </dgm:t>
    </dgm:pt>
    <dgm:pt modelId="{8F7FE0A4-FD47-4A53-8E6C-152729FE3D8C}" type="pres">
      <dgm:prSet presAssocID="{22006AAA-A47D-494C-8775-C9D8FA095457}" presName="hierChild4" presStyleCnt="0"/>
      <dgm:spPr/>
    </dgm:pt>
    <dgm:pt modelId="{D6EFA701-1169-4100-83B1-26D028E97CD5}" type="pres">
      <dgm:prSet presAssocID="{22006AAA-A47D-494C-8775-C9D8FA095457}" presName="hierChild5" presStyleCnt="0"/>
      <dgm:spPr/>
    </dgm:pt>
    <dgm:pt modelId="{6CE4BE4B-A1BA-4233-8A37-0D2F8F05C676}" type="pres">
      <dgm:prSet presAssocID="{9CDDA110-0282-4B73-BAE7-39DDB93E4CF6}" presName="Name37" presStyleLbl="parChTrans1D3" presStyleIdx="6" presStyleCnt="12"/>
      <dgm:spPr/>
      <dgm:t>
        <a:bodyPr/>
        <a:lstStyle/>
        <a:p>
          <a:endParaRPr lang="nb-NO"/>
        </a:p>
      </dgm:t>
    </dgm:pt>
    <dgm:pt modelId="{757A5ED4-FBEF-497A-A6DA-065CAAD7840B}" type="pres">
      <dgm:prSet presAssocID="{107B4AD6-E221-4697-9792-20C964819541}" presName="hierRoot2" presStyleCnt="0">
        <dgm:presLayoutVars>
          <dgm:hierBranch val="init"/>
        </dgm:presLayoutVars>
      </dgm:prSet>
      <dgm:spPr/>
    </dgm:pt>
    <dgm:pt modelId="{33410336-F0B5-42AB-A262-CC92698828FE}" type="pres">
      <dgm:prSet presAssocID="{107B4AD6-E221-4697-9792-20C964819541}" presName="rootComposite" presStyleCnt="0"/>
      <dgm:spPr/>
    </dgm:pt>
    <dgm:pt modelId="{666E077F-97D3-4355-9F84-AD1816C49B12}" type="pres">
      <dgm:prSet presAssocID="{107B4AD6-E221-4697-9792-20C964819541}" presName="rootText" presStyleLbl="node3" presStyleIdx="6" presStyleCnt="12" custScaleY="6623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A251A243-D777-4290-85F9-ACCD0F09FCC7}" type="pres">
      <dgm:prSet presAssocID="{107B4AD6-E221-4697-9792-20C964819541}" presName="rootConnector" presStyleLbl="node3" presStyleIdx="6" presStyleCnt="12"/>
      <dgm:spPr/>
      <dgm:t>
        <a:bodyPr/>
        <a:lstStyle/>
        <a:p>
          <a:endParaRPr lang="nb-NO"/>
        </a:p>
      </dgm:t>
    </dgm:pt>
    <dgm:pt modelId="{39BD48AE-A4B0-4945-A1F6-F604653F0B59}" type="pres">
      <dgm:prSet presAssocID="{107B4AD6-E221-4697-9792-20C964819541}" presName="hierChild4" presStyleCnt="0"/>
      <dgm:spPr/>
    </dgm:pt>
    <dgm:pt modelId="{922C7C30-0D95-45B0-A528-FD08F8E14D45}" type="pres">
      <dgm:prSet presAssocID="{107B4AD6-E221-4697-9792-20C964819541}" presName="hierChild5" presStyleCnt="0"/>
      <dgm:spPr/>
    </dgm:pt>
    <dgm:pt modelId="{8C7150A1-00E7-4A5E-89C4-D654F2B38B15}" type="pres">
      <dgm:prSet presAssocID="{A9AFFEB5-F5B5-42F1-86C8-6E545229C358}" presName="Name37" presStyleLbl="parChTrans1D3" presStyleIdx="7" presStyleCnt="12"/>
      <dgm:spPr/>
      <dgm:t>
        <a:bodyPr/>
        <a:lstStyle/>
        <a:p>
          <a:endParaRPr lang="nb-NO"/>
        </a:p>
      </dgm:t>
    </dgm:pt>
    <dgm:pt modelId="{C56C9F73-F581-426D-BD21-7D92EBC27883}" type="pres">
      <dgm:prSet presAssocID="{32468B7D-8285-495A-9993-F3A119679601}" presName="hierRoot2" presStyleCnt="0">
        <dgm:presLayoutVars>
          <dgm:hierBranch val="init"/>
        </dgm:presLayoutVars>
      </dgm:prSet>
      <dgm:spPr/>
    </dgm:pt>
    <dgm:pt modelId="{79A96015-BBFA-4161-B669-A0650E015746}" type="pres">
      <dgm:prSet presAssocID="{32468B7D-8285-495A-9993-F3A119679601}" presName="rootComposite" presStyleCnt="0"/>
      <dgm:spPr/>
    </dgm:pt>
    <dgm:pt modelId="{B8289C61-4606-4F43-91FF-7C0EDDCA438B}" type="pres">
      <dgm:prSet presAssocID="{32468B7D-8285-495A-9993-F3A119679601}" presName="rootText" presStyleLbl="node3" presStyleIdx="7" presStyleCnt="12" custScaleY="6623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95D3D0C-3AFD-422D-9617-1CBE9F115B50}" type="pres">
      <dgm:prSet presAssocID="{32468B7D-8285-495A-9993-F3A119679601}" presName="rootConnector" presStyleLbl="node3" presStyleIdx="7" presStyleCnt="12"/>
      <dgm:spPr/>
      <dgm:t>
        <a:bodyPr/>
        <a:lstStyle/>
        <a:p>
          <a:endParaRPr lang="nb-NO"/>
        </a:p>
      </dgm:t>
    </dgm:pt>
    <dgm:pt modelId="{8ED93F79-3319-4A9D-A23E-6AE30300E781}" type="pres">
      <dgm:prSet presAssocID="{32468B7D-8285-495A-9993-F3A119679601}" presName="hierChild4" presStyleCnt="0"/>
      <dgm:spPr/>
    </dgm:pt>
    <dgm:pt modelId="{3C6862A6-ADA3-47EB-B23D-A0D9CBEC22DD}" type="pres">
      <dgm:prSet presAssocID="{32468B7D-8285-495A-9993-F3A119679601}" presName="hierChild5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9"/>
      <dgm:spPr/>
      <dgm:t>
        <a:bodyPr/>
        <a:lstStyle/>
        <a:p>
          <a:endParaRPr lang="nb-NO"/>
        </a:p>
      </dgm:t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DC5A37F-945F-478E-874B-4E751415A05D}" type="pres">
      <dgm:prSet presAssocID="{72C476B0-F20A-4EF5-BE1E-2645092B995D}" presName="rootConnector" presStyleLbl="node2" presStyleIdx="3" presStyleCnt="7"/>
      <dgm:spPr/>
      <dgm:t>
        <a:bodyPr/>
        <a:lstStyle/>
        <a:p>
          <a:endParaRPr lang="nb-NO"/>
        </a:p>
      </dgm:t>
    </dgm:pt>
    <dgm:pt modelId="{F94F0064-9D7E-4453-8DBA-355B414DC0C4}" type="pres">
      <dgm:prSet presAssocID="{72C476B0-F20A-4EF5-BE1E-2645092B995D}" presName="hierChild4" presStyleCnt="0"/>
      <dgm:spPr/>
    </dgm:pt>
    <dgm:pt modelId="{975418A9-EF74-4F25-B1CB-6683F4E773B6}" type="pres">
      <dgm:prSet presAssocID="{D962012B-A854-44AA-856D-16B1C4C3DF26}" presName="Name37" presStyleLbl="parChTrans1D3" presStyleIdx="8" presStyleCnt="12"/>
      <dgm:spPr/>
      <dgm:t>
        <a:bodyPr/>
        <a:lstStyle/>
        <a:p>
          <a:endParaRPr lang="nb-NO"/>
        </a:p>
      </dgm:t>
    </dgm:pt>
    <dgm:pt modelId="{1299DE2E-5BF0-4532-B086-5B652E686CC7}" type="pres">
      <dgm:prSet presAssocID="{E0353EE4-59C3-4D77-9E2C-54C1371DF5E1}" presName="hierRoot2" presStyleCnt="0">
        <dgm:presLayoutVars>
          <dgm:hierBranch val="init"/>
        </dgm:presLayoutVars>
      </dgm:prSet>
      <dgm:spPr/>
    </dgm:pt>
    <dgm:pt modelId="{D6D58BC0-1E56-4F34-A097-4CA622EC0678}" type="pres">
      <dgm:prSet presAssocID="{E0353EE4-59C3-4D77-9E2C-54C1371DF5E1}" presName="rootComposite" presStyleCnt="0"/>
      <dgm:spPr/>
    </dgm:pt>
    <dgm:pt modelId="{61819400-3ED5-499D-95E6-64ECC88F62D3}" type="pres">
      <dgm:prSet presAssocID="{E0353EE4-59C3-4D77-9E2C-54C1371DF5E1}" presName="rootText" presStyleLbl="node3" presStyleIdx="8" presStyleCnt="12" custScaleY="6623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8157BD5F-A0BD-458C-87B0-EF0DB0C34D9F}" type="pres">
      <dgm:prSet presAssocID="{E0353EE4-59C3-4D77-9E2C-54C1371DF5E1}" presName="rootConnector" presStyleLbl="node3" presStyleIdx="8" presStyleCnt="12"/>
      <dgm:spPr/>
      <dgm:t>
        <a:bodyPr/>
        <a:lstStyle/>
        <a:p>
          <a:endParaRPr lang="nb-NO"/>
        </a:p>
      </dgm:t>
    </dgm:pt>
    <dgm:pt modelId="{A1F10945-D159-4483-AA97-A60156AFBEE8}" type="pres">
      <dgm:prSet presAssocID="{E0353EE4-59C3-4D77-9E2C-54C1371DF5E1}" presName="hierChild4" presStyleCnt="0"/>
      <dgm:spPr/>
    </dgm:pt>
    <dgm:pt modelId="{AD047436-214B-4258-9426-76BA1F270CE6}" type="pres">
      <dgm:prSet presAssocID="{E0353EE4-59C3-4D77-9E2C-54C1371DF5E1}" presName="hierChild5" presStyleCnt="0"/>
      <dgm:spPr/>
    </dgm:pt>
    <dgm:pt modelId="{BD41D9B9-25A0-4E5D-9B6E-ECFF8CA85C56}" type="pres">
      <dgm:prSet presAssocID="{72D853A5-24E0-4FC1-8EF4-07D5D3C824C5}" presName="Name37" presStyleLbl="parChTrans1D3" presStyleIdx="9" presStyleCnt="12"/>
      <dgm:spPr/>
      <dgm:t>
        <a:bodyPr/>
        <a:lstStyle/>
        <a:p>
          <a:endParaRPr lang="nb-NO"/>
        </a:p>
      </dgm:t>
    </dgm:pt>
    <dgm:pt modelId="{68D83435-84E7-42C1-A52A-BA13700B9DAE}" type="pres">
      <dgm:prSet presAssocID="{B599504E-6D5F-4A3D-9362-0EFCD89082FA}" presName="hierRoot2" presStyleCnt="0">
        <dgm:presLayoutVars>
          <dgm:hierBranch val="init"/>
        </dgm:presLayoutVars>
      </dgm:prSet>
      <dgm:spPr/>
    </dgm:pt>
    <dgm:pt modelId="{1D9ED7A0-7C54-4D65-89BF-A3A333E69B78}" type="pres">
      <dgm:prSet presAssocID="{B599504E-6D5F-4A3D-9362-0EFCD89082FA}" presName="rootComposite" presStyleCnt="0"/>
      <dgm:spPr/>
    </dgm:pt>
    <dgm:pt modelId="{904DE4B9-5AFB-4A5D-BEB0-39D5D1B6F5E4}" type="pres">
      <dgm:prSet presAssocID="{B599504E-6D5F-4A3D-9362-0EFCD89082FA}" presName="rootText" presStyleLbl="node3" presStyleIdx="9" presStyleCnt="12" custScaleY="6623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57116C2-A7AC-4CEE-9EAC-FB7E33AB6955}" type="pres">
      <dgm:prSet presAssocID="{B599504E-6D5F-4A3D-9362-0EFCD89082FA}" presName="rootConnector" presStyleLbl="node3" presStyleIdx="9" presStyleCnt="12"/>
      <dgm:spPr/>
      <dgm:t>
        <a:bodyPr/>
        <a:lstStyle/>
        <a:p>
          <a:endParaRPr lang="nb-NO"/>
        </a:p>
      </dgm:t>
    </dgm:pt>
    <dgm:pt modelId="{1E3BEC5E-C476-4857-9CEA-3A4ECEFB8004}" type="pres">
      <dgm:prSet presAssocID="{B599504E-6D5F-4A3D-9362-0EFCD89082FA}" presName="hierChild4" presStyleCnt="0"/>
      <dgm:spPr/>
    </dgm:pt>
    <dgm:pt modelId="{E3A5EE5C-CC19-4C69-90C9-6D62A5A80014}" type="pres">
      <dgm:prSet presAssocID="{B599504E-6D5F-4A3D-9362-0EFCD89082FA}" presName="hierChild5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12FB4873-6B2B-45AF-BF6F-B9971B632CF3}" type="pres">
      <dgm:prSet presAssocID="{015048EC-7211-4F3F-85D3-2A8FBA80A4C0}" presName="Name37" presStyleLbl="parChTrans1D2" presStyleIdx="4" presStyleCnt="9"/>
      <dgm:spPr/>
      <dgm:t>
        <a:bodyPr/>
        <a:lstStyle/>
        <a:p>
          <a:endParaRPr lang="nb-NO"/>
        </a:p>
      </dgm:t>
    </dgm:pt>
    <dgm:pt modelId="{1DCA4219-3BCC-42B2-A7E1-9F1A0035183C}" type="pres">
      <dgm:prSet presAssocID="{B138A119-6A79-4DD2-A846-3768E0A6ED27}" presName="hierRoot2" presStyleCnt="0">
        <dgm:presLayoutVars>
          <dgm:hierBranch val="init"/>
        </dgm:presLayoutVars>
      </dgm:prSet>
      <dgm:spPr/>
    </dgm:pt>
    <dgm:pt modelId="{0A0A22A3-0030-4F59-AA0C-ACF32651F75E}" type="pres">
      <dgm:prSet presAssocID="{B138A119-6A79-4DD2-A846-3768E0A6ED27}" presName="rootComposite" presStyleCnt="0"/>
      <dgm:spPr/>
    </dgm:pt>
    <dgm:pt modelId="{AC8D6E1D-9DDA-40FF-98C0-9DE0A1663417}" type="pres">
      <dgm:prSet presAssocID="{B138A119-6A79-4DD2-A846-3768E0A6ED27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F42F21AF-77E6-4C77-B028-0A93254097F5}" type="pres">
      <dgm:prSet presAssocID="{B138A119-6A79-4DD2-A846-3768E0A6ED27}" presName="rootConnector" presStyleLbl="node2" presStyleIdx="4" presStyleCnt="7"/>
      <dgm:spPr/>
      <dgm:t>
        <a:bodyPr/>
        <a:lstStyle/>
        <a:p>
          <a:endParaRPr lang="nb-NO"/>
        </a:p>
      </dgm:t>
    </dgm:pt>
    <dgm:pt modelId="{C386CC39-F35C-4312-9D74-E87BB518E54C}" type="pres">
      <dgm:prSet presAssocID="{B138A119-6A79-4DD2-A846-3768E0A6ED27}" presName="hierChild4" presStyleCnt="0"/>
      <dgm:spPr/>
    </dgm:pt>
    <dgm:pt modelId="{F19875C1-257F-4BDD-812A-AC6659C56383}" type="pres">
      <dgm:prSet presAssocID="{1062DA9B-7A83-458E-8231-EBEC82B63987}" presName="Name37" presStyleLbl="parChTrans1D3" presStyleIdx="10" presStyleCnt="12"/>
      <dgm:spPr/>
      <dgm:t>
        <a:bodyPr/>
        <a:lstStyle/>
        <a:p>
          <a:endParaRPr lang="nb-NO"/>
        </a:p>
      </dgm:t>
    </dgm:pt>
    <dgm:pt modelId="{7D0F9D8F-2E73-4141-8D7A-B16EFD0A24F1}" type="pres">
      <dgm:prSet presAssocID="{911312A4-2381-41A9-A622-1453E48FC1D3}" presName="hierRoot2" presStyleCnt="0">
        <dgm:presLayoutVars>
          <dgm:hierBranch val="init"/>
        </dgm:presLayoutVars>
      </dgm:prSet>
      <dgm:spPr/>
    </dgm:pt>
    <dgm:pt modelId="{78D0DC7E-140E-4AF1-AF65-99CB5FB3B6D4}" type="pres">
      <dgm:prSet presAssocID="{911312A4-2381-41A9-A622-1453E48FC1D3}" presName="rootComposite" presStyleCnt="0"/>
      <dgm:spPr/>
    </dgm:pt>
    <dgm:pt modelId="{9FEA9DB0-FFA5-45AA-B9E3-AAF758E2979C}" type="pres">
      <dgm:prSet presAssocID="{911312A4-2381-41A9-A622-1453E48FC1D3}" presName="rootText" presStyleLbl="node3" presStyleIdx="10" presStyleCnt="12" custScaleY="6623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586E4B6-4E9E-479C-8FD4-033B9114A73E}" type="pres">
      <dgm:prSet presAssocID="{911312A4-2381-41A9-A622-1453E48FC1D3}" presName="rootConnector" presStyleLbl="node3" presStyleIdx="10" presStyleCnt="12"/>
      <dgm:spPr/>
      <dgm:t>
        <a:bodyPr/>
        <a:lstStyle/>
        <a:p>
          <a:endParaRPr lang="nb-NO"/>
        </a:p>
      </dgm:t>
    </dgm:pt>
    <dgm:pt modelId="{45F397EE-4E68-47B0-84B7-C7CACF87CCE8}" type="pres">
      <dgm:prSet presAssocID="{911312A4-2381-41A9-A622-1453E48FC1D3}" presName="hierChild4" presStyleCnt="0"/>
      <dgm:spPr/>
    </dgm:pt>
    <dgm:pt modelId="{4882AC58-855E-4F65-869C-BE8DCF40E2EF}" type="pres">
      <dgm:prSet presAssocID="{911312A4-2381-41A9-A622-1453E48FC1D3}" presName="hierChild5" presStyleCnt="0"/>
      <dgm:spPr/>
    </dgm:pt>
    <dgm:pt modelId="{35D4BA28-8B84-45C9-AE3C-77083807C385}" type="pres">
      <dgm:prSet presAssocID="{3430913E-96E0-4D2D-8712-2942F60E5C07}" presName="Name37" presStyleLbl="parChTrans1D3" presStyleIdx="11" presStyleCnt="12"/>
      <dgm:spPr/>
      <dgm:t>
        <a:bodyPr/>
        <a:lstStyle/>
        <a:p>
          <a:endParaRPr lang="nb-NO"/>
        </a:p>
      </dgm:t>
    </dgm:pt>
    <dgm:pt modelId="{AFEACAE8-DAEE-4F6F-9811-A2F918B1D98C}" type="pres">
      <dgm:prSet presAssocID="{F263D652-E330-4E13-9CBF-2D5D44BD6E69}" presName="hierRoot2" presStyleCnt="0">
        <dgm:presLayoutVars>
          <dgm:hierBranch val="init"/>
        </dgm:presLayoutVars>
      </dgm:prSet>
      <dgm:spPr/>
    </dgm:pt>
    <dgm:pt modelId="{886510D5-B7DD-40AC-A1C8-6644368E5AC5}" type="pres">
      <dgm:prSet presAssocID="{F263D652-E330-4E13-9CBF-2D5D44BD6E69}" presName="rootComposite" presStyleCnt="0"/>
      <dgm:spPr/>
    </dgm:pt>
    <dgm:pt modelId="{B9868352-61DD-4892-B03E-9732D332EBD8}" type="pres">
      <dgm:prSet presAssocID="{F263D652-E330-4E13-9CBF-2D5D44BD6E69}" presName="rootText" presStyleLbl="node3" presStyleIdx="11" presStyleCnt="12" custScaleY="6623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4867BEA-F98B-466B-9E4D-853399E64048}" type="pres">
      <dgm:prSet presAssocID="{F263D652-E330-4E13-9CBF-2D5D44BD6E69}" presName="rootConnector" presStyleLbl="node3" presStyleIdx="11" presStyleCnt="12"/>
      <dgm:spPr/>
      <dgm:t>
        <a:bodyPr/>
        <a:lstStyle/>
        <a:p>
          <a:endParaRPr lang="nb-NO"/>
        </a:p>
      </dgm:t>
    </dgm:pt>
    <dgm:pt modelId="{D1182DBB-C42A-488A-AB9B-95BC22266D6C}" type="pres">
      <dgm:prSet presAssocID="{F263D652-E330-4E13-9CBF-2D5D44BD6E69}" presName="hierChild4" presStyleCnt="0"/>
      <dgm:spPr/>
    </dgm:pt>
    <dgm:pt modelId="{50243B8D-1225-4CE1-9AFC-3F4CCD4DD6BA}" type="pres">
      <dgm:prSet presAssocID="{F263D652-E330-4E13-9CBF-2D5D44BD6E69}" presName="hierChild5" presStyleCnt="0"/>
      <dgm:spPr/>
    </dgm:pt>
    <dgm:pt modelId="{F7031164-559C-4D58-B794-70A4AAF0DD4E}" type="pres">
      <dgm:prSet presAssocID="{B138A119-6A79-4DD2-A846-3768E0A6ED27}" presName="hierChild5" presStyleCnt="0"/>
      <dgm:spPr/>
    </dgm:pt>
    <dgm:pt modelId="{6C543AC1-CDEB-4FB0-958B-F8BD89E27C2C}" type="pres">
      <dgm:prSet presAssocID="{01E3AB34-70C7-4DF5-9D46-DD82E07704A7}" presName="Name37" presStyleLbl="parChTrans1D2" presStyleIdx="5" presStyleCnt="9"/>
      <dgm:spPr/>
      <dgm:t>
        <a:bodyPr/>
        <a:lstStyle/>
        <a:p>
          <a:endParaRPr lang="nb-NO"/>
        </a:p>
      </dgm:t>
    </dgm:pt>
    <dgm:pt modelId="{3DD3B26F-87B0-4F5F-9479-6D9BD47930A2}" type="pres">
      <dgm:prSet presAssocID="{B7BD07FB-4A52-4F46-B7CF-45288A060C8B}" presName="hierRoot2" presStyleCnt="0">
        <dgm:presLayoutVars>
          <dgm:hierBranch val="init"/>
        </dgm:presLayoutVars>
      </dgm:prSet>
      <dgm:spPr/>
    </dgm:pt>
    <dgm:pt modelId="{E954F2A8-F344-469D-AAD7-BD2E6B26CA7D}" type="pres">
      <dgm:prSet presAssocID="{B7BD07FB-4A52-4F46-B7CF-45288A060C8B}" presName="rootComposite" presStyleCnt="0"/>
      <dgm:spPr/>
    </dgm:pt>
    <dgm:pt modelId="{EFB304F1-F6B6-401C-BEFD-6DEB5E98C5F2}" type="pres">
      <dgm:prSet presAssocID="{B7BD07FB-4A52-4F46-B7CF-45288A060C8B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591D1F56-5BC4-4C89-89CA-2A723395BE04}" type="pres">
      <dgm:prSet presAssocID="{B7BD07FB-4A52-4F46-B7CF-45288A060C8B}" presName="rootConnector" presStyleLbl="node2" presStyleIdx="5" presStyleCnt="7"/>
      <dgm:spPr/>
      <dgm:t>
        <a:bodyPr/>
        <a:lstStyle/>
        <a:p>
          <a:endParaRPr lang="nb-NO"/>
        </a:p>
      </dgm:t>
    </dgm:pt>
    <dgm:pt modelId="{361A2521-161F-4B95-BD70-9C75BA24607D}" type="pres">
      <dgm:prSet presAssocID="{B7BD07FB-4A52-4F46-B7CF-45288A060C8B}" presName="hierChild4" presStyleCnt="0"/>
      <dgm:spPr/>
    </dgm:pt>
    <dgm:pt modelId="{51DEDBC4-2117-43E9-B13E-25C2CAB90B8E}" type="pres">
      <dgm:prSet presAssocID="{B7BD07FB-4A52-4F46-B7CF-45288A060C8B}" presName="hierChild5" presStyleCnt="0"/>
      <dgm:spPr/>
    </dgm:pt>
    <dgm:pt modelId="{E15DAFD9-2F03-4F3B-81CB-80275CCB718E}" type="pres">
      <dgm:prSet presAssocID="{68DAD9AE-207E-43AE-8A00-45EE7A7F6A50}" presName="Name37" presStyleLbl="parChTrans1D2" presStyleIdx="6" presStyleCnt="9"/>
      <dgm:spPr/>
      <dgm:t>
        <a:bodyPr/>
        <a:lstStyle/>
        <a:p>
          <a:endParaRPr lang="nb-NO"/>
        </a:p>
      </dgm:t>
    </dgm:pt>
    <dgm:pt modelId="{D0BA33BD-A2E5-4B8C-85DF-EC332CCD0AF4}" type="pres">
      <dgm:prSet presAssocID="{F89426CD-3C33-417F-8833-A757159C52E0}" presName="hierRoot2" presStyleCnt="0">
        <dgm:presLayoutVars>
          <dgm:hierBranch val="init"/>
        </dgm:presLayoutVars>
      </dgm:prSet>
      <dgm:spPr/>
    </dgm:pt>
    <dgm:pt modelId="{D377FCF5-9DEE-4C89-B5E9-1E07388F847A}" type="pres">
      <dgm:prSet presAssocID="{F89426CD-3C33-417F-8833-A757159C52E0}" presName="rootComposite" presStyleCnt="0"/>
      <dgm:spPr/>
    </dgm:pt>
    <dgm:pt modelId="{1F9F70E5-8640-45BD-B6C4-BF02659BB8A4}" type="pres">
      <dgm:prSet presAssocID="{F89426CD-3C33-417F-8833-A757159C52E0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0CFE40E-2A89-4173-A120-E24EC3FC83C6}" type="pres">
      <dgm:prSet presAssocID="{F89426CD-3C33-417F-8833-A757159C52E0}" presName="rootConnector" presStyleLbl="node2" presStyleIdx="6" presStyleCnt="7"/>
      <dgm:spPr/>
      <dgm:t>
        <a:bodyPr/>
        <a:lstStyle/>
        <a:p>
          <a:endParaRPr lang="nb-NO"/>
        </a:p>
      </dgm:t>
    </dgm:pt>
    <dgm:pt modelId="{8C43FA99-9F4B-43A4-8D1F-BD07681F27CD}" type="pres">
      <dgm:prSet presAssocID="{F89426CD-3C33-417F-8833-A757159C52E0}" presName="hierChild4" presStyleCnt="0"/>
      <dgm:spPr/>
    </dgm:pt>
    <dgm:pt modelId="{D4BBCC7C-6036-4557-BFAA-AD4A61C0FF1E}" type="pres">
      <dgm:prSet presAssocID="{F89426CD-3C33-417F-8833-A757159C52E0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7" presStyleCnt="9"/>
      <dgm:spPr/>
      <dgm:t>
        <a:bodyPr/>
        <a:lstStyle/>
        <a:p>
          <a:endParaRPr lang="nb-NO"/>
        </a:p>
      </dgm:t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2" custScaleX="136884" custScaleY="88309" custLinFactNeighborY="-344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2931169-4821-442F-ACFF-23A8E905F159}" type="pres">
      <dgm:prSet presAssocID="{4979C5B7-ED4F-4BC1-9551-65903E80FDE2}" presName="rootConnector3" presStyleLbl="asst1" presStyleIdx="0" presStyleCnt="2"/>
      <dgm:spPr/>
      <dgm:t>
        <a:bodyPr/>
        <a:lstStyle/>
        <a:p>
          <a:endParaRPr lang="nb-NO"/>
        </a:p>
      </dgm:t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8" presStyleCnt="9"/>
      <dgm:spPr/>
      <dgm:t>
        <a:bodyPr/>
        <a:lstStyle/>
        <a:p>
          <a:endParaRPr lang="nb-NO"/>
        </a:p>
      </dgm:t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1" presStyleCnt="2" custScaleX="136884" custScaleY="88309" custLinFactNeighborX="430" custLinFactNeighborY="-258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39C47DDF-2D67-457A-AEF7-B557588DEC75}" type="pres">
      <dgm:prSet presAssocID="{B9819CD3-02A0-40A1-B8E6-86EAAEC2805B}" presName="rootConnector3" presStyleLbl="asst1" presStyleIdx="1" presStyleCnt="2"/>
      <dgm:spPr/>
      <dgm:t>
        <a:bodyPr/>
        <a:lstStyle/>
        <a:p>
          <a:endParaRPr lang="nb-NO"/>
        </a:p>
      </dgm:t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384D18A7-84F5-404F-90CE-ACF30D0063F3}" type="presOf" srcId="{ACBB83F8-E9B9-4FAC-895D-167CF11EF099}" destId="{FB082140-D1BA-4FB2-8CF4-BF2166A2BB71}" srcOrd="0" destOrd="0" presId="urn:microsoft.com/office/officeart/2005/8/layout/orgChart1"/>
    <dgm:cxn modelId="{48296987-D7ED-4B95-B29B-75871EEBDDC3}" type="presOf" srcId="{D962012B-A854-44AA-856D-16B1C4C3DF26}" destId="{975418A9-EF74-4F25-B1CB-6683F4E773B6}" srcOrd="0" destOrd="0" presId="urn:microsoft.com/office/officeart/2005/8/layout/orgChart1"/>
    <dgm:cxn modelId="{59A18E7C-706F-4F40-B199-3C90F3473FCF}" type="presOf" srcId="{F3FAB0EC-2EFE-4B82-A0F5-80D672030D4E}" destId="{03D7907E-B3FC-4860-BDFF-CBE51089CF17}" srcOrd="1" destOrd="0" presId="urn:microsoft.com/office/officeart/2005/8/layout/orgChart1"/>
    <dgm:cxn modelId="{DD430498-53DF-4E05-A705-5BCFE70C62ED}" type="presOf" srcId="{015048EC-7211-4F3F-85D3-2A8FBA80A4C0}" destId="{12FB4873-6B2B-45AF-BF6F-B9971B632CF3}" srcOrd="0" destOrd="0" presId="urn:microsoft.com/office/officeart/2005/8/layout/orgChart1"/>
    <dgm:cxn modelId="{0D15976E-E288-4E4B-BB30-EA0C38710AEC}" type="presOf" srcId="{9E64DC1F-672B-49C1-B66C-1414000629FF}" destId="{D081F199-C51D-4286-AE79-B9CA09B24249}" srcOrd="1" destOrd="0" presId="urn:microsoft.com/office/officeart/2005/8/layout/orgChart1"/>
    <dgm:cxn modelId="{9732B124-20C3-4E97-842B-D1C18D6A1F63}" type="presOf" srcId="{B7BD07FB-4A52-4F46-B7CF-45288A060C8B}" destId="{EFB304F1-F6B6-401C-BEFD-6DEB5E98C5F2}" srcOrd="0" destOrd="0" presId="urn:microsoft.com/office/officeart/2005/8/layout/orgChart1"/>
    <dgm:cxn modelId="{6F0C268D-63DB-41E4-BA13-141CAF5CC4F3}" srcId="{B138A119-6A79-4DD2-A846-3768E0A6ED27}" destId="{F263D652-E330-4E13-9CBF-2D5D44BD6E69}" srcOrd="1" destOrd="0" parTransId="{3430913E-96E0-4D2D-8712-2942F60E5C07}" sibTransId="{40EC209D-B906-4088-BF3B-98651DBBA0CA}"/>
    <dgm:cxn modelId="{98A6998B-4C12-4C98-88A1-F249BFA4C052}" srcId="{F249FCF1-CCE9-4FA2-88E8-C45F2F78328C}" destId="{BB004931-FB7A-4722-A044-3E064B88D5E3}" srcOrd="1" destOrd="0" parTransId="{15A72FFE-B452-4C90-A0EB-CC34E6A473AA}" sibTransId="{524BC8E2-7D8D-4773-AAB7-249EE78D3BEE}"/>
    <dgm:cxn modelId="{338C0684-F8D9-4760-8D40-B7C1ACC06FE0}" type="presOf" srcId="{68DAD9AE-207E-43AE-8A00-45EE7A7F6A50}" destId="{E15DAFD9-2F03-4F3B-81CB-80275CCB718E}" srcOrd="0" destOrd="0" presId="urn:microsoft.com/office/officeart/2005/8/layout/orgChart1"/>
    <dgm:cxn modelId="{4C82CC4C-A8F7-46EF-938B-BF3D076A4FFC}" srcId="{AF9041BD-C952-4B86-A894-89148F6C266A}" destId="{8B46BCB3-9871-4FAC-8864-FF461453ABAB}" srcOrd="1" destOrd="0" parTransId="{9A4954C4-19B1-4AE0-8BF7-E71342749479}" sibTransId="{E2559A79-93DB-4A09-A600-34C36C7B8990}"/>
    <dgm:cxn modelId="{346BB405-795B-4B81-9562-FD2668301D5E}" type="presOf" srcId="{911312A4-2381-41A9-A622-1453E48FC1D3}" destId="{9FEA9DB0-FFA5-45AA-B9E3-AAF758E2979C}" srcOrd="0" destOrd="0" presId="urn:microsoft.com/office/officeart/2005/8/layout/orgChart1"/>
    <dgm:cxn modelId="{67C5D32F-BFBF-4E52-ABFE-81FFBF3F83B5}" type="presOf" srcId="{BB004931-FB7A-4722-A044-3E064B88D5E3}" destId="{A31324D4-E64F-4E57-96FD-598ACBBACD19}" srcOrd="0" destOrd="0" presId="urn:microsoft.com/office/officeart/2005/8/layout/orgChart1"/>
    <dgm:cxn modelId="{2C68588F-9699-4370-9F27-572EC7057616}" srcId="{F249FCF1-CCE9-4FA2-88E8-C45F2F78328C}" destId="{75DB5BD8-C3A4-4756-B7CE-6A6512298477}" srcOrd="0" destOrd="0" parTransId="{ACBB83F8-E9B9-4FAC-895D-167CF11EF099}" sibTransId="{6CF9E294-6E02-4177-85D9-5C57FDAD6DCF}"/>
    <dgm:cxn modelId="{4808AD80-28F7-4BB7-AC9D-1801FCD459DF}" type="presOf" srcId="{8B46BCB3-9871-4FAC-8864-FF461453ABAB}" destId="{6F0A6178-D3C6-4969-A72F-E0B3F5536A65}" srcOrd="1" destOrd="0" presId="urn:microsoft.com/office/officeart/2005/8/layout/orgChart1"/>
    <dgm:cxn modelId="{BDB83A93-1930-4413-9F3D-16349B1CA9A1}" type="presOf" srcId="{BB004931-FB7A-4722-A044-3E064B88D5E3}" destId="{452CB0CB-CC04-4811-AB62-A3CB8C0061D7}" srcOrd="1" destOrd="0" presId="urn:microsoft.com/office/officeart/2005/8/layout/orgChart1"/>
    <dgm:cxn modelId="{F740C30A-9F98-4068-80DC-D518A28D45DC}" type="presOf" srcId="{01E3AB34-70C7-4DF5-9D46-DD82E07704A7}" destId="{6C543AC1-CDEB-4FB0-958B-F8BD89E27C2C}" srcOrd="0" destOrd="0" presId="urn:microsoft.com/office/officeart/2005/8/layout/orgChart1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974E630E-5039-4AC6-944C-43BB0D1FFE39}" srcId="{02DF0E28-7F03-47C9-BE2A-3E1C280F7C0C}" destId="{F89426CD-3C33-417F-8833-A757159C52E0}" srcOrd="8" destOrd="0" parTransId="{68DAD9AE-207E-43AE-8A00-45EE7A7F6A50}" sibTransId="{440A130C-B3D5-45C5-BCC3-B604C4B6D2D1}"/>
    <dgm:cxn modelId="{00CE875A-554F-440D-9608-7018E234E20F}" srcId="{AF9041BD-C952-4B86-A894-89148F6C266A}" destId="{9E64DC1F-672B-49C1-B66C-1414000629FF}" srcOrd="0" destOrd="0" parTransId="{2EE74801-71E1-4ADE-8DAD-43D4635A0FFA}" sibTransId="{85483221-64C4-4CA2-8AC6-A913D5B1F305}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0B4CCE8F-B7AE-4C07-8A7F-08979C338D76}" type="presOf" srcId="{E36D5A10-F501-4DDD-AED5-130A5D8C1D2C}" destId="{542805B6-DB5A-46FB-830B-8EBDC7DABBD0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33C64A89-0DE3-4D79-8C61-87AB84AE41D7}" type="presOf" srcId="{15A72FFE-B452-4C90-A0EB-CC34E6A473AA}" destId="{A827BD6F-D553-46F4-9772-B96E1C19EA4D}" srcOrd="0" destOrd="0" presId="urn:microsoft.com/office/officeart/2005/8/layout/orgChart1"/>
    <dgm:cxn modelId="{B8776756-9BF4-48E7-BD88-0D2E902391B1}" srcId="{72C476B0-F20A-4EF5-BE1E-2645092B995D}" destId="{E0353EE4-59C3-4D77-9E2C-54C1371DF5E1}" srcOrd="0" destOrd="0" parTransId="{D962012B-A854-44AA-856D-16B1C4C3DF26}" sibTransId="{1E32B75C-6D90-432B-877F-BB2F122E2A3E}"/>
    <dgm:cxn modelId="{B0E62C6C-2E68-474C-AC35-36C96615269B}" type="presOf" srcId="{32468B7D-8285-495A-9993-F3A119679601}" destId="{B8289C61-4606-4F43-91FF-7C0EDDCA438B}" srcOrd="0" destOrd="0" presId="urn:microsoft.com/office/officeart/2005/8/layout/orgChart1"/>
    <dgm:cxn modelId="{A648EF98-C262-4844-A84B-00F227436B0F}" srcId="{D0344DDC-8F55-4033-A6F4-FD81D681618A}" destId="{107B4AD6-E221-4697-9792-20C964819541}" srcOrd="1" destOrd="0" parTransId="{9CDDA110-0282-4B73-BAE7-39DDB93E4CF6}" sibTransId="{5C9265A7-455B-4223-8610-E479E7575BEC}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E837CA40-238B-41D1-810A-FC82A09B4D81}" srcId="{D0344DDC-8F55-4033-A6F4-FD81D681618A}" destId="{32468B7D-8285-495A-9993-F3A119679601}" srcOrd="2" destOrd="0" parTransId="{A9AFFEB5-F5B5-42F1-86C8-6E545229C358}" sibTransId="{3B15CA53-34F9-4E85-BA7B-9326FD7A7F15}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42F33C4F-2EA6-4939-A01C-A677A6391E9F}" type="presOf" srcId="{1062DA9B-7A83-458E-8231-EBEC82B63987}" destId="{F19875C1-257F-4BDD-812A-AC6659C56383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46347A2C-CBF4-4E36-B50D-F098F5D7628A}" type="presOf" srcId="{75DB5BD8-C3A4-4756-B7CE-6A6512298477}" destId="{2CB855CF-56DE-4CA2-B4F1-2022331691CB}" srcOrd="1" destOrd="0" presId="urn:microsoft.com/office/officeart/2005/8/layout/orgChart1"/>
    <dgm:cxn modelId="{0436C86F-84A3-41AD-9919-59124FF57BC2}" type="presOf" srcId="{E0353EE4-59C3-4D77-9E2C-54C1371DF5E1}" destId="{8157BD5F-A0BD-458C-87B0-EF0DB0C34D9F}" srcOrd="1" destOrd="0" presId="urn:microsoft.com/office/officeart/2005/8/layout/orgChart1"/>
    <dgm:cxn modelId="{3E9E3D50-EADC-4C93-9F1B-6EFAD9F2F4FC}" type="presOf" srcId="{B599504E-6D5F-4A3D-9362-0EFCD89082FA}" destId="{257116C2-A7AC-4CEE-9EAC-FB7E33AB6955}" srcOrd="1" destOrd="0" presId="urn:microsoft.com/office/officeart/2005/8/layout/orgChart1"/>
    <dgm:cxn modelId="{DE20FDE8-CB22-4A78-8E6C-073655000C7F}" type="presOf" srcId="{107B4AD6-E221-4697-9792-20C964819541}" destId="{666E077F-97D3-4355-9F84-AD1816C49B12}" srcOrd="0" destOrd="0" presId="urn:microsoft.com/office/officeart/2005/8/layout/orgChart1"/>
    <dgm:cxn modelId="{D35BADC5-40D8-441A-A624-5D9745E4C8E0}" type="presOf" srcId="{72D853A5-24E0-4FC1-8EF4-07D5D3C824C5}" destId="{BD41D9B9-25A0-4E5D-9B6E-ECFF8CA85C56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9C99B73D-D317-4002-9F74-4E3C2B86090C}" type="presOf" srcId="{75DB5BD8-C3A4-4756-B7CE-6A6512298477}" destId="{FF9BC0BE-EDB8-40F1-8B24-627FF34A5A2F}" srcOrd="0" destOrd="0" presId="urn:microsoft.com/office/officeart/2005/8/layout/orgChart1"/>
    <dgm:cxn modelId="{2651820C-F4E9-4CC4-99A6-F14A52D89E3E}" srcId="{02DF0E28-7F03-47C9-BE2A-3E1C280F7C0C}" destId="{72C476B0-F20A-4EF5-BE1E-2645092B995D}" srcOrd="5" destOrd="0" parTransId="{502E90F9-E424-48C6-8D41-00118DE56928}" sibTransId="{328CCD12-1967-44E8-ADD3-6F0E8339E938}"/>
    <dgm:cxn modelId="{79A521A9-4811-4D23-9126-DBCB45B54FAB}" type="presOf" srcId="{F263D652-E330-4E13-9CBF-2D5D44BD6E69}" destId="{B9868352-61DD-4892-B03E-9732D332EBD8}" srcOrd="0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D439999E-826D-4117-8EC0-0725155DCB3B}" srcId="{B138A119-6A79-4DD2-A846-3768E0A6ED27}" destId="{911312A4-2381-41A9-A622-1453E48FC1D3}" srcOrd="0" destOrd="0" parTransId="{1062DA9B-7A83-458E-8231-EBEC82B63987}" sibTransId="{C240BD8D-5214-4280-99DE-63DB86976045}"/>
    <dgm:cxn modelId="{24E74616-6731-4DDD-8C02-723EAF961BC8}" srcId="{02DF0E28-7F03-47C9-BE2A-3E1C280F7C0C}" destId="{F249FCF1-CCE9-4FA2-88E8-C45F2F78328C}" srcOrd="3" destOrd="0" parTransId="{73C78F6B-6131-4677-93E5-E8A94F0D52F0}" sibTransId="{3042B69E-6359-486B-8621-FEE603BF1B9C}"/>
    <dgm:cxn modelId="{FEF39242-CC3A-4589-9EE6-B7A625C161A5}" type="presOf" srcId="{32468B7D-8285-495A-9993-F3A119679601}" destId="{995D3D0C-3AFD-422D-9617-1CBE9F115B50}" srcOrd="1" destOrd="0" presId="urn:microsoft.com/office/officeart/2005/8/layout/orgChart1"/>
    <dgm:cxn modelId="{57DD31FD-4833-42E1-93FB-0D8CE65F61ED}" type="presOf" srcId="{E0353EE4-59C3-4D77-9E2C-54C1371DF5E1}" destId="{61819400-3ED5-499D-95E6-64ECC88F62D3}" srcOrd="0" destOrd="0" presId="urn:microsoft.com/office/officeart/2005/8/layout/orgChart1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0F08973C-C640-44C2-A59D-04DE68ADCB9B}" type="presOf" srcId="{F89426CD-3C33-417F-8833-A757159C52E0}" destId="{20CFE40E-2A89-4173-A120-E24EC3FC83C6}" srcOrd="1" destOrd="0" presId="urn:microsoft.com/office/officeart/2005/8/layout/orgChart1"/>
    <dgm:cxn modelId="{FD4BF2C1-3768-459D-A9F0-78992EFF7511}" type="presOf" srcId="{2EE74801-71E1-4ADE-8DAD-43D4635A0FFA}" destId="{83F1C2BB-3FD3-4CC4-9712-03150EDFD366}" srcOrd="0" destOrd="0" presId="urn:microsoft.com/office/officeart/2005/8/layout/orgChart1"/>
    <dgm:cxn modelId="{4D058655-9D12-4433-B8BC-FE1929D431C1}" type="presOf" srcId="{B7BD07FB-4A52-4F46-B7CF-45288A060C8B}" destId="{591D1F56-5BC4-4C89-89CA-2A723395BE04}" srcOrd="1" destOrd="0" presId="urn:microsoft.com/office/officeart/2005/8/layout/orgChart1"/>
    <dgm:cxn modelId="{677E70E9-64CA-471A-BCD2-C53347F72DC7}" srcId="{02DF0E28-7F03-47C9-BE2A-3E1C280F7C0C}" destId="{B9819CD3-02A0-40A1-B8E6-86EAAEC2805B}" srcOrd="1" destOrd="0" parTransId="{755A17E0-002C-4D8F-B3AE-45B127348748}" sibTransId="{9D075618-2A17-4660-A0D9-BDBDC210E676}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AC9F79E8-CE85-4BAE-B632-7980A4639728}" type="presOf" srcId="{22006AAA-A47D-494C-8775-C9D8FA095457}" destId="{ECADBA38-16A9-407D-8A5F-D6DE9BF43E1B}" srcOrd="0" destOrd="0" presId="urn:microsoft.com/office/officeart/2005/8/layout/orgChart1"/>
    <dgm:cxn modelId="{E491CD53-40BC-4777-9FDB-C68678E25FCF}" srcId="{02DF0E28-7F03-47C9-BE2A-3E1C280F7C0C}" destId="{B7BD07FB-4A52-4F46-B7CF-45288A060C8B}" srcOrd="7" destOrd="0" parTransId="{01E3AB34-70C7-4DF5-9D46-DD82E07704A7}" sibTransId="{C2666936-01D9-4D82-8949-FB4E86C82636}"/>
    <dgm:cxn modelId="{6B533F65-3DAF-47D8-A90B-2479D1B5F6D3}" type="presOf" srcId="{B599504E-6D5F-4A3D-9362-0EFCD89082FA}" destId="{904DE4B9-5AFB-4A5D-BEB0-39D5D1B6F5E4}" srcOrd="0" destOrd="0" presId="urn:microsoft.com/office/officeart/2005/8/layout/orgChart1"/>
    <dgm:cxn modelId="{DBB06CE6-D773-4BA8-AE48-B9C039147FAA}" type="presOf" srcId="{9CDDA110-0282-4B73-BAE7-39DDB93E4CF6}" destId="{6CE4BE4B-A1BA-4233-8A37-0D2F8F05C676}" srcOrd="0" destOrd="0" presId="urn:microsoft.com/office/officeart/2005/8/layout/orgChart1"/>
    <dgm:cxn modelId="{38CB4A07-8950-4381-8C9B-FC81054A17E7}" type="presOf" srcId="{A9AFFEB5-F5B5-42F1-86C8-6E545229C358}" destId="{8C7150A1-00E7-4A5E-89C4-D654F2B38B15}" srcOrd="0" destOrd="0" presId="urn:microsoft.com/office/officeart/2005/8/layout/orgChart1"/>
    <dgm:cxn modelId="{124A32C0-ED76-4CF5-BBBD-CD0F102A694A}" type="presOf" srcId="{B138A119-6A79-4DD2-A846-3768E0A6ED27}" destId="{AC8D6E1D-9DDA-40FF-98C0-9DE0A1663417}" srcOrd="0" destOrd="0" presId="urn:microsoft.com/office/officeart/2005/8/layout/orgChart1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CFA4ECD9-E009-40AB-AF8C-2BCCC2642D0E}" srcId="{72C476B0-F20A-4EF5-BE1E-2645092B995D}" destId="{B599504E-6D5F-4A3D-9362-0EFCD89082FA}" srcOrd="1" destOrd="0" parTransId="{72D853A5-24E0-4FC1-8EF4-07D5D3C824C5}" sibTransId="{10D89764-2AA7-4D46-A7BB-94291C3CCDA6}"/>
    <dgm:cxn modelId="{4B956D1C-BF2D-47DF-B3B1-F62C04593369}" type="presOf" srcId="{F89426CD-3C33-417F-8833-A757159C52E0}" destId="{1F9F70E5-8640-45BD-B6C4-BF02659BB8A4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3290688B-4DD3-40C9-97D6-F7BD64E209CF}" srcId="{D0344DDC-8F55-4033-A6F4-FD81D681618A}" destId="{22006AAA-A47D-494C-8775-C9D8FA095457}" srcOrd="0" destOrd="0" parTransId="{E36D5A10-F501-4DDD-AED5-130A5D8C1D2C}" sibTransId="{D164F481-D36B-40DA-9AF5-0943DE2AA1B9}"/>
    <dgm:cxn modelId="{5B3E582C-BF5F-4893-840F-DD137E33CC44}" type="presOf" srcId="{F3FAB0EC-2EFE-4B82-A0F5-80D672030D4E}" destId="{838C790D-277C-4318-B19C-4E18F5216499}" srcOrd="0" destOrd="0" presId="urn:microsoft.com/office/officeart/2005/8/layout/orgChart1"/>
    <dgm:cxn modelId="{C83345F7-C9D7-4582-AF81-5E52F4A2143B}" srcId="{02DF0E28-7F03-47C9-BE2A-3E1C280F7C0C}" destId="{D0344DDC-8F55-4033-A6F4-FD81D681618A}" srcOrd="4" destOrd="0" parTransId="{C629C5F7-014C-465C-9F44-7F7ED9C0D3AC}" sibTransId="{016316BA-4626-478F-B619-4F74B90C64FF}"/>
    <dgm:cxn modelId="{5557C88B-A77E-47FD-8D5A-1B6EBF524F98}" type="presOf" srcId="{107B4AD6-E221-4697-9792-20C964819541}" destId="{A251A243-D777-4290-85F9-ACCD0F09FCC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178ABAB5-70EE-480F-A65C-8F953DCFC877}" type="presOf" srcId="{9E64DC1F-672B-49C1-B66C-1414000629FF}" destId="{553631B5-CBD2-4A84-8241-4CFEDA684922}" srcOrd="0" destOrd="0" presId="urn:microsoft.com/office/officeart/2005/8/layout/orgChart1"/>
    <dgm:cxn modelId="{8E346E21-C313-4057-81BE-7D6E881B0BC7}" type="presOf" srcId="{8B46BCB3-9871-4FAC-8864-FF461453ABAB}" destId="{F13E7E48-981B-43A9-9979-E605E6B970F9}" srcOrd="0" destOrd="0" presId="urn:microsoft.com/office/officeart/2005/8/layout/orgChart1"/>
    <dgm:cxn modelId="{AA868A97-CF69-4622-9817-D10AA81D83F8}" type="presOf" srcId="{9A4954C4-19B1-4AE0-8BF7-E71342749479}" destId="{5FA58794-42C6-47D6-B783-B6B4DB58EAAC}" srcOrd="0" destOrd="0" presId="urn:microsoft.com/office/officeart/2005/8/layout/orgChart1"/>
    <dgm:cxn modelId="{6C486406-EBD5-474F-AE15-82B850199F02}" type="presOf" srcId="{911312A4-2381-41A9-A622-1453E48FC1D3}" destId="{9586E4B6-4E9E-479C-8FD4-033B9114A73E}" srcOrd="1" destOrd="0" presId="urn:microsoft.com/office/officeart/2005/8/layout/orgChart1"/>
    <dgm:cxn modelId="{BE855884-C70F-4656-AC00-FB4094ED5407}" type="presOf" srcId="{B138A119-6A79-4DD2-A846-3768E0A6ED27}" destId="{F42F21AF-77E6-4C77-B028-0A93254097F5}" srcOrd="1" destOrd="0" presId="urn:microsoft.com/office/officeart/2005/8/layout/orgChart1"/>
    <dgm:cxn modelId="{1A77F972-16B6-465D-8E40-FF07EF978B30}" srcId="{02DF0E28-7F03-47C9-BE2A-3E1C280F7C0C}" destId="{B138A119-6A79-4DD2-A846-3768E0A6ED27}" srcOrd="6" destOrd="0" parTransId="{015048EC-7211-4F3F-85D3-2A8FBA80A4C0}" sibTransId="{61BDAA26-51FE-4348-8011-F8A8FF29D85B}"/>
    <dgm:cxn modelId="{A4D874BF-96C6-4A0A-A2CB-17ABAC0E1FBA}" srcId="{02DF0E28-7F03-47C9-BE2A-3E1C280F7C0C}" destId="{AF9041BD-C952-4B86-A894-89148F6C266A}" srcOrd="2" destOrd="0" parTransId="{36C0BA03-B3F1-4EFA-A62F-84B733E6686C}" sibTransId="{414D6496-57F0-4C69-9D0A-7BCAF1F387C5}"/>
    <dgm:cxn modelId="{9259D52C-D311-4456-9989-6362A72085ED}" type="presOf" srcId="{22006AAA-A47D-494C-8775-C9D8FA095457}" destId="{E86F0161-CEE8-48E7-94E0-234520B35ED8}" srcOrd="1" destOrd="0" presId="urn:microsoft.com/office/officeart/2005/8/layout/orgChart1"/>
    <dgm:cxn modelId="{B4122F1D-B1D0-4625-B256-013560C41BDD}" type="presOf" srcId="{3430913E-96E0-4D2D-8712-2942F60E5C07}" destId="{35D4BA28-8B84-45C9-AE3C-77083807C385}" srcOrd="0" destOrd="0" presId="urn:microsoft.com/office/officeart/2005/8/layout/orgChart1"/>
    <dgm:cxn modelId="{0261C2AB-9357-49AE-B651-9C3806E03986}" srcId="{AF9041BD-C952-4B86-A894-89148F6C266A}" destId="{F3FAB0EC-2EFE-4B82-A0F5-80D672030D4E}" srcOrd="2" destOrd="0" parTransId="{57DC5134-19E6-4616-935A-F930F277E77A}" sibTransId="{A7717640-FD8E-4B25-95CA-52713E4E99F5}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BECC6059-C9F1-4514-820C-3B1FED8F47A9}" type="presOf" srcId="{F263D652-E330-4E13-9CBF-2D5D44BD6E69}" destId="{B4867BEA-F98B-466B-9E4D-853399E64048}" srcOrd="1" destOrd="0" presId="urn:microsoft.com/office/officeart/2005/8/layout/orgChart1"/>
    <dgm:cxn modelId="{47D2D91D-C283-4B9C-9F3B-8ED30B4DE7F8}" type="presOf" srcId="{57DC5134-19E6-4616-935A-F930F277E77A}" destId="{5F6EB147-1DD8-4327-8878-CEDCB30BE517}" srcOrd="0" destOrd="0" presId="urn:microsoft.com/office/officeart/2005/8/layout/orgChart1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314C5E1-CA87-4759-A8B6-BFE2122ED366}" type="presParOf" srcId="{F68195F7-5F61-4FF3-84AD-DB2175C0DE5C}" destId="{83F1C2BB-3FD3-4CC4-9712-03150EDFD366}" srcOrd="0" destOrd="0" presId="urn:microsoft.com/office/officeart/2005/8/layout/orgChart1"/>
    <dgm:cxn modelId="{2CC82B29-0797-4698-B0D5-3181FDF96FC9}" type="presParOf" srcId="{F68195F7-5F61-4FF3-84AD-DB2175C0DE5C}" destId="{A0D3D68C-E802-48E2-A2C3-5938D4F34449}" srcOrd="1" destOrd="0" presId="urn:microsoft.com/office/officeart/2005/8/layout/orgChart1"/>
    <dgm:cxn modelId="{0F5849D9-D5E1-4C22-8A8F-DB7FA44B2EF5}" type="presParOf" srcId="{A0D3D68C-E802-48E2-A2C3-5938D4F34449}" destId="{D1D398F9-BCEC-4CE7-AEE3-D106DE145F95}" srcOrd="0" destOrd="0" presId="urn:microsoft.com/office/officeart/2005/8/layout/orgChart1"/>
    <dgm:cxn modelId="{1DC19F75-187C-437B-BD9E-60A886601041}" type="presParOf" srcId="{D1D398F9-BCEC-4CE7-AEE3-D106DE145F95}" destId="{553631B5-CBD2-4A84-8241-4CFEDA684922}" srcOrd="0" destOrd="0" presId="urn:microsoft.com/office/officeart/2005/8/layout/orgChart1"/>
    <dgm:cxn modelId="{6AAE829E-B4D3-4FE3-A579-064CF9567C2D}" type="presParOf" srcId="{D1D398F9-BCEC-4CE7-AEE3-D106DE145F95}" destId="{D081F199-C51D-4286-AE79-B9CA09B24249}" srcOrd="1" destOrd="0" presId="urn:microsoft.com/office/officeart/2005/8/layout/orgChart1"/>
    <dgm:cxn modelId="{8F6F8766-8005-4B11-8441-4A9C3E52B009}" type="presParOf" srcId="{A0D3D68C-E802-48E2-A2C3-5938D4F34449}" destId="{FC20E947-AF59-4357-9823-49AAF5E6DD81}" srcOrd="1" destOrd="0" presId="urn:microsoft.com/office/officeart/2005/8/layout/orgChart1"/>
    <dgm:cxn modelId="{CEB82FB5-C471-4286-9306-8AD161D4E1B4}" type="presParOf" srcId="{A0D3D68C-E802-48E2-A2C3-5938D4F34449}" destId="{CCF33E07-5145-47F6-9D6C-CD26B20FF880}" srcOrd="2" destOrd="0" presId="urn:microsoft.com/office/officeart/2005/8/layout/orgChart1"/>
    <dgm:cxn modelId="{1CA15395-C091-4837-9571-47803AC4D6D4}" type="presParOf" srcId="{F68195F7-5F61-4FF3-84AD-DB2175C0DE5C}" destId="{5FA58794-42C6-47D6-B783-B6B4DB58EAAC}" srcOrd="2" destOrd="0" presId="urn:microsoft.com/office/officeart/2005/8/layout/orgChart1"/>
    <dgm:cxn modelId="{F4BA8010-7225-4756-AFF0-7812739AF288}" type="presParOf" srcId="{F68195F7-5F61-4FF3-84AD-DB2175C0DE5C}" destId="{E9D6CCEF-B8A0-4520-BC5D-CC91E3203B8C}" srcOrd="3" destOrd="0" presId="urn:microsoft.com/office/officeart/2005/8/layout/orgChart1"/>
    <dgm:cxn modelId="{5158E63B-E70B-4C68-B8CC-358F67645D08}" type="presParOf" srcId="{E9D6CCEF-B8A0-4520-BC5D-CC91E3203B8C}" destId="{2E5D80D1-38C5-4931-B879-99F36696858A}" srcOrd="0" destOrd="0" presId="urn:microsoft.com/office/officeart/2005/8/layout/orgChart1"/>
    <dgm:cxn modelId="{E2B6C18D-00C1-4C4E-899B-7A9F360A98A6}" type="presParOf" srcId="{2E5D80D1-38C5-4931-B879-99F36696858A}" destId="{F13E7E48-981B-43A9-9979-E605E6B970F9}" srcOrd="0" destOrd="0" presId="urn:microsoft.com/office/officeart/2005/8/layout/orgChart1"/>
    <dgm:cxn modelId="{94E4DAA5-CCE1-4ACE-909A-16E66AE261C8}" type="presParOf" srcId="{2E5D80D1-38C5-4931-B879-99F36696858A}" destId="{6F0A6178-D3C6-4969-A72F-E0B3F5536A65}" srcOrd="1" destOrd="0" presId="urn:microsoft.com/office/officeart/2005/8/layout/orgChart1"/>
    <dgm:cxn modelId="{B96A76C1-F792-4DAC-BEAE-A52790E678F9}" type="presParOf" srcId="{E9D6CCEF-B8A0-4520-BC5D-CC91E3203B8C}" destId="{C62B1325-2860-4BBB-9B8E-52E197A8EC5F}" srcOrd="1" destOrd="0" presId="urn:microsoft.com/office/officeart/2005/8/layout/orgChart1"/>
    <dgm:cxn modelId="{E166949A-0D08-47F0-8A83-03A51C036D6F}" type="presParOf" srcId="{E9D6CCEF-B8A0-4520-BC5D-CC91E3203B8C}" destId="{DA1B0158-5636-40A5-95AE-270D127BD220}" srcOrd="2" destOrd="0" presId="urn:microsoft.com/office/officeart/2005/8/layout/orgChart1"/>
    <dgm:cxn modelId="{ACB5708A-E6EC-495A-B0E4-3971BFB388C7}" type="presParOf" srcId="{F68195F7-5F61-4FF3-84AD-DB2175C0DE5C}" destId="{5F6EB147-1DD8-4327-8878-CEDCB30BE517}" srcOrd="4" destOrd="0" presId="urn:microsoft.com/office/officeart/2005/8/layout/orgChart1"/>
    <dgm:cxn modelId="{9437A219-66EA-4B38-BD3D-477664AB3E49}" type="presParOf" srcId="{F68195F7-5F61-4FF3-84AD-DB2175C0DE5C}" destId="{FB6A465C-9A24-47BA-BE80-F171242FC4B3}" srcOrd="5" destOrd="0" presId="urn:microsoft.com/office/officeart/2005/8/layout/orgChart1"/>
    <dgm:cxn modelId="{27BBB0FD-668A-45E9-84B9-343931F969FB}" type="presParOf" srcId="{FB6A465C-9A24-47BA-BE80-F171242FC4B3}" destId="{F67674EC-E617-40AA-8855-2DF82D431497}" srcOrd="0" destOrd="0" presId="urn:microsoft.com/office/officeart/2005/8/layout/orgChart1"/>
    <dgm:cxn modelId="{FD2A4ABD-E5D5-4683-9845-19A988198083}" type="presParOf" srcId="{F67674EC-E617-40AA-8855-2DF82D431497}" destId="{838C790D-277C-4318-B19C-4E18F5216499}" srcOrd="0" destOrd="0" presId="urn:microsoft.com/office/officeart/2005/8/layout/orgChart1"/>
    <dgm:cxn modelId="{303D75B8-55F7-430F-ABA3-F343A94CEFB7}" type="presParOf" srcId="{F67674EC-E617-40AA-8855-2DF82D431497}" destId="{03D7907E-B3FC-4860-BDFF-CBE51089CF17}" srcOrd="1" destOrd="0" presId="urn:microsoft.com/office/officeart/2005/8/layout/orgChart1"/>
    <dgm:cxn modelId="{F14239C1-6B4C-472A-9FC7-B3B205234472}" type="presParOf" srcId="{FB6A465C-9A24-47BA-BE80-F171242FC4B3}" destId="{2A9A4F41-D2DE-426C-8FC3-D783143BA2F3}" srcOrd="1" destOrd="0" presId="urn:microsoft.com/office/officeart/2005/8/layout/orgChart1"/>
    <dgm:cxn modelId="{0B37D8BD-43D1-43E4-8E65-2E432D419C0C}" type="presParOf" srcId="{FB6A465C-9A24-47BA-BE80-F171242FC4B3}" destId="{F2F232A1-F3D4-40B1-84B4-22FB96231C73}" srcOrd="2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3A339B18-54B9-4728-B29C-9126C5093303}" type="presParOf" srcId="{FF001A87-F164-47F4-983B-1BC94792FCE0}" destId="{FB082140-D1BA-4FB2-8CF4-BF2166A2BB71}" srcOrd="0" destOrd="0" presId="urn:microsoft.com/office/officeart/2005/8/layout/orgChart1"/>
    <dgm:cxn modelId="{F2B006AC-A7A2-420C-9E40-97DD350040B9}" type="presParOf" srcId="{FF001A87-F164-47F4-983B-1BC94792FCE0}" destId="{9A048E1B-93F7-4575-80F0-32C0E2F5AFC8}" srcOrd="1" destOrd="0" presId="urn:microsoft.com/office/officeart/2005/8/layout/orgChart1"/>
    <dgm:cxn modelId="{C01CB43C-9F13-469A-A9B7-25101DD1B1FB}" type="presParOf" srcId="{9A048E1B-93F7-4575-80F0-32C0E2F5AFC8}" destId="{006823F7-A764-4AAC-B112-76FA221AF44D}" srcOrd="0" destOrd="0" presId="urn:microsoft.com/office/officeart/2005/8/layout/orgChart1"/>
    <dgm:cxn modelId="{66B06156-CDD6-445A-93CA-B50FC4BF3548}" type="presParOf" srcId="{006823F7-A764-4AAC-B112-76FA221AF44D}" destId="{FF9BC0BE-EDB8-40F1-8B24-627FF34A5A2F}" srcOrd="0" destOrd="0" presId="urn:microsoft.com/office/officeart/2005/8/layout/orgChart1"/>
    <dgm:cxn modelId="{A8F9D181-8ED9-476D-A7C9-DD385D115C0D}" type="presParOf" srcId="{006823F7-A764-4AAC-B112-76FA221AF44D}" destId="{2CB855CF-56DE-4CA2-B4F1-2022331691CB}" srcOrd="1" destOrd="0" presId="urn:microsoft.com/office/officeart/2005/8/layout/orgChart1"/>
    <dgm:cxn modelId="{CF09C975-6B27-42C0-A021-3A9AB5BDA75F}" type="presParOf" srcId="{9A048E1B-93F7-4575-80F0-32C0E2F5AFC8}" destId="{3B96C482-58DA-4514-A0DD-672350039A38}" srcOrd="1" destOrd="0" presId="urn:microsoft.com/office/officeart/2005/8/layout/orgChart1"/>
    <dgm:cxn modelId="{7EA3D0C7-E685-42FA-A1D1-995358E61745}" type="presParOf" srcId="{9A048E1B-93F7-4575-80F0-32C0E2F5AFC8}" destId="{37BD4219-1A13-4288-B692-24A30B59E812}" srcOrd="2" destOrd="0" presId="urn:microsoft.com/office/officeart/2005/8/layout/orgChart1"/>
    <dgm:cxn modelId="{004C3FB0-1254-47BB-B3E7-4531492CFE87}" type="presParOf" srcId="{FF001A87-F164-47F4-983B-1BC94792FCE0}" destId="{A827BD6F-D553-46F4-9772-B96E1C19EA4D}" srcOrd="2" destOrd="0" presId="urn:microsoft.com/office/officeart/2005/8/layout/orgChart1"/>
    <dgm:cxn modelId="{D858779E-D041-4993-A5F9-A74000709E9D}" type="presParOf" srcId="{FF001A87-F164-47F4-983B-1BC94792FCE0}" destId="{A36EC881-B8BD-4151-B91E-8A2C64F010F8}" srcOrd="3" destOrd="0" presId="urn:microsoft.com/office/officeart/2005/8/layout/orgChart1"/>
    <dgm:cxn modelId="{62526E5E-BC38-4075-AEF6-79327DF108AF}" type="presParOf" srcId="{A36EC881-B8BD-4151-B91E-8A2C64F010F8}" destId="{564B6B07-E2F9-47F8-9FC2-A7D8FBD973AF}" srcOrd="0" destOrd="0" presId="urn:microsoft.com/office/officeart/2005/8/layout/orgChart1"/>
    <dgm:cxn modelId="{A554D7C3-CBA0-486B-9776-4F54687F220B}" type="presParOf" srcId="{564B6B07-E2F9-47F8-9FC2-A7D8FBD973AF}" destId="{A31324D4-E64F-4E57-96FD-598ACBBACD19}" srcOrd="0" destOrd="0" presId="urn:microsoft.com/office/officeart/2005/8/layout/orgChart1"/>
    <dgm:cxn modelId="{6E877C16-8E37-4122-9D62-AA201EAC29A6}" type="presParOf" srcId="{564B6B07-E2F9-47F8-9FC2-A7D8FBD973AF}" destId="{452CB0CB-CC04-4811-AB62-A3CB8C0061D7}" srcOrd="1" destOrd="0" presId="urn:microsoft.com/office/officeart/2005/8/layout/orgChart1"/>
    <dgm:cxn modelId="{1E891FF3-2F80-45B7-9C2B-4BEE27FF889B}" type="presParOf" srcId="{A36EC881-B8BD-4151-B91E-8A2C64F010F8}" destId="{E748E94E-5D48-4D8E-A775-5B7D8297B5BE}" srcOrd="1" destOrd="0" presId="urn:microsoft.com/office/officeart/2005/8/layout/orgChart1"/>
    <dgm:cxn modelId="{8D62A2F6-1B24-4388-B006-76EA5911CE22}" type="presParOf" srcId="{A36EC881-B8BD-4151-B91E-8A2C64F010F8}" destId="{F9CF94D4-858E-4154-9760-AB86F9373BF0}" srcOrd="2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C7B9CF5D-B73A-474D-8DAC-D4489BE11303}" type="presParOf" srcId="{089CF33F-B4E6-4691-A461-4775C17C5091}" destId="{542805B6-DB5A-46FB-830B-8EBDC7DABBD0}" srcOrd="0" destOrd="0" presId="urn:microsoft.com/office/officeart/2005/8/layout/orgChart1"/>
    <dgm:cxn modelId="{C4E3C0D5-B28C-4B5E-8C69-054132880655}" type="presParOf" srcId="{089CF33F-B4E6-4691-A461-4775C17C5091}" destId="{A0F759F1-0CEA-4502-847D-82C3D952DB6F}" srcOrd="1" destOrd="0" presId="urn:microsoft.com/office/officeart/2005/8/layout/orgChart1"/>
    <dgm:cxn modelId="{E2D4E077-98D5-4021-B764-8D0E6B464F3C}" type="presParOf" srcId="{A0F759F1-0CEA-4502-847D-82C3D952DB6F}" destId="{7B8ADD53-3686-42A8-BE36-08DC43451199}" srcOrd="0" destOrd="0" presId="urn:microsoft.com/office/officeart/2005/8/layout/orgChart1"/>
    <dgm:cxn modelId="{A0A35FBD-18AF-4C1A-B5F8-77B2C5874BB9}" type="presParOf" srcId="{7B8ADD53-3686-42A8-BE36-08DC43451199}" destId="{ECADBA38-16A9-407D-8A5F-D6DE9BF43E1B}" srcOrd="0" destOrd="0" presId="urn:microsoft.com/office/officeart/2005/8/layout/orgChart1"/>
    <dgm:cxn modelId="{4FB71CE0-FF6E-41ED-93C1-EAD164FA7FFA}" type="presParOf" srcId="{7B8ADD53-3686-42A8-BE36-08DC43451199}" destId="{E86F0161-CEE8-48E7-94E0-234520B35ED8}" srcOrd="1" destOrd="0" presId="urn:microsoft.com/office/officeart/2005/8/layout/orgChart1"/>
    <dgm:cxn modelId="{6C8E2873-0BF5-4538-AE06-207F8267C8B8}" type="presParOf" srcId="{A0F759F1-0CEA-4502-847D-82C3D952DB6F}" destId="{8F7FE0A4-FD47-4A53-8E6C-152729FE3D8C}" srcOrd="1" destOrd="0" presId="urn:microsoft.com/office/officeart/2005/8/layout/orgChart1"/>
    <dgm:cxn modelId="{BE1856FC-BF56-496D-8453-1AC1BDA0ABBA}" type="presParOf" srcId="{A0F759F1-0CEA-4502-847D-82C3D952DB6F}" destId="{D6EFA701-1169-4100-83B1-26D028E97CD5}" srcOrd="2" destOrd="0" presId="urn:microsoft.com/office/officeart/2005/8/layout/orgChart1"/>
    <dgm:cxn modelId="{C6763CFE-F403-4C0F-B312-0B8DAA336627}" type="presParOf" srcId="{089CF33F-B4E6-4691-A461-4775C17C5091}" destId="{6CE4BE4B-A1BA-4233-8A37-0D2F8F05C676}" srcOrd="2" destOrd="0" presId="urn:microsoft.com/office/officeart/2005/8/layout/orgChart1"/>
    <dgm:cxn modelId="{93CE3CC2-32CA-40D5-AB57-57B81CE564F4}" type="presParOf" srcId="{089CF33F-B4E6-4691-A461-4775C17C5091}" destId="{757A5ED4-FBEF-497A-A6DA-065CAAD7840B}" srcOrd="3" destOrd="0" presId="urn:microsoft.com/office/officeart/2005/8/layout/orgChart1"/>
    <dgm:cxn modelId="{28C21E98-9345-4203-922D-BF8F0F4418C6}" type="presParOf" srcId="{757A5ED4-FBEF-497A-A6DA-065CAAD7840B}" destId="{33410336-F0B5-42AB-A262-CC92698828FE}" srcOrd="0" destOrd="0" presId="urn:microsoft.com/office/officeart/2005/8/layout/orgChart1"/>
    <dgm:cxn modelId="{C9A81131-27A7-4619-B8BE-A9E9FCB7BFB0}" type="presParOf" srcId="{33410336-F0B5-42AB-A262-CC92698828FE}" destId="{666E077F-97D3-4355-9F84-AD1816C49B12}" srcOrd="0" destOrd="0" presId="urn:microsoft.com/office/officeart/2005/8/layout/orgChart1"/>
    <dgm:cxn modelId="{75FCEE2B-BDB7-41B9-9F39-C4AD1872E990}" type="presParOf" srcId="{33410336-F0B5-42AB-A262-CC92698828FE}" destId="{A251A243-D777-4290-85F9-ACCD0F09FCC7}" srcOrd="1" destOrd="0" presId="urn:microsoft.com/office/officeart/2005/8/layout/orgChart1"/>
    <dgm:cxn modelId="{FC1806D9-4E8E-47B7-83B7-A28C4C6D6969}" type="presParOf" srcId="{757A5ED4-FBEF-497A-A6DA-065CAAD7840B}" destId="{39BD48AE-A4B0-4945-A1F6-F604653F0B59}" srcOrd="1" destOrd="0" presId="urn:microsoft.com/office/officeart/2005/8/layout/orgChart1"/>
    <dgm:cxn modelId="{F133CBE4-950D-41E5-92FC-8D5941BCBC50}" type="presParOf" srcId="{757A5ED4-FBEF-497A-A6DA-065CAAD7840B}" destId="{922C7C30-0D95-45B0-A528-FD08F8E14D45}" srcOrd="2" destOrd="0" presId="urn:microsoft.com/office/officeart/2005/8/layout/orgChart1"/>
    <dgm:cxn modelId="{0F317523-C058-4BD5-AFAE-CD2318CAD3CA}" type="presParOf" srcId="{089CF33F-B4E6-4691-A461-4775C17C5091}" destId="{8C7150A1-00E7-4A5E-89C4-D654F2B38B15}" srcOrd="4" destOrd="0" presId="urn:microsoft.com/office/officeart/2005/8/layout/orgChart1"/>
    <dgm:cxn modelId="{BB27290E-7A2A-4AC7-80C8-0EC30B6E8A4C}" type="presParOf" srcId="{089CF33F-B4E6-4691-A461-4775C17C5091}" destId="{C56C9F73-F581-426D-BD21-7D92EBC27883}" srcOrd="5" destOrd="0" presId="urn:microsoft.com/office/officeart/2005/8/layout/orgChart1"/>
    <dgm:cxn modelId="{4AAF419E-92B8-4448-AAC8-98B6DC5A3574}" type="presParOf" srcId="{C56C9F73-F581-426D-BD21-7D92EBC27883}" destId="{79A96015-BBFA-4161-B669-A0650E015746}" srcOrd="0" destOrd="0" presId="urn:microsoft.com/office/officeart/2005/8/layout/orgChart1"/>
    <dgm:cxn modelId="{4F5838B1-887A-4829-8CF0-FACD6E751B41}" type="presParOf" srcId="{79A96015-BBFA-4161-B669-A0650E015746}" destId="{B8289C61-4606-4F43-91FF-7C0EDDCA438B}" srcOrd="0" destOrd="0" presId="urn:microsoft.com/office/officeart/2005/8/layout/orgChart1"/>
    <dgm:cxn modelId="{9E70E38B-3A0C-44F4-A7FE-666E3626E74C}" type="presParOf" srcId="{79A96015-BBFA-4161-B669-A0650E015746}" destId="{995D3D0C-3AFD-422D-9617-1CBE9F115B50}" srcOrd="1" destOrd="0" presId="urn:microsoft.com/office/officeart/2005/8/layout/orgChart1"/>
    <dgm:cxn modelId="{25659455-1EE2-45F3-83A6-821B8583EF52}" type="presParOf" srcId="{C56C9F73-F581-426D-BD21-7D92EBC27883}" destId="{8ED93F79-3319-4A9D-A23E-6AE30300E781}" srcOrd="1" destOrd="0" presId="urn:microsoft.com/office/officeart/2005/8/layout/orgChart1"/>
    <dgm:cxn modelId="{B63F190B-0E34-466D-8EDD-AC7F855808F9}" type="presParOf" srcId="{C56C9F73-F581-426D-BD21-7D92EBC27883}" destId="{3C6862A6-ADA3-47EB-B23D-A0D9CBEC22DD}" srcOrd="2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579DFCC-BEAD-44B9-8BC4-66344AE91300}" type="presParOf" srcId="{F94F0064-9D7E-4453-8DBA-355B414DC0C4}" destId="{975418A9-EF74-4F25-B1CB-6683F4E773B6}" srcOrd="0" destOrd="0" presId="urn:microsoft.com/office/officeart/2005/8/layout/orgChart1"/>
    <dgm:cxn modelId="{7FBCA841-2D4B-4DB3-B0F0-8ACD0651B570}" type="presParOf" srcId="{F94F0064-9D7E-4453-8DBA-355B414DC0C4}" destId="{1299DE2E-5BF0-4532-B086-5B652E686CC7}" srcOrd="1" destOrd="0" presId="urn:microsoft.com/office/officeart/2005/8/layout/orgChart1"/>
    <dgm:cxn modelId="{1D8E6377-8B7C-45C8-84D7-51CC4A02AB39}" type="presParOf" srcId="{1299DE2E-5BF0-4532-B086-5B652E686CC7}" destId="{D6D58BC0-1E56-4F34-A097-4CA622EC0678}" srcOrd="0" destOrd="0" presId="urn:microsoft.com/office/officeart/2005/8/layout/orgChart1"/>
    <dgm:cxn modelId="{CE12076C-C2AC-4A64-A927-60693040EEAA}" type="presParOf" srcId="{D6D58BC0-1E56-4F34-A097-4CA622EC0678}" destId="{61819400-3ED5-499D-95E6-64ECC88F62D3}" srcOrd="0" destOrd="0" presId="urn:microsoft.com/office/officeart/2005/8/layout/orgChart1"/>
    <dgm:cxn modelId="{72129A48-101B-485C-BE26-ACBF468BF168}" type="presParOf" srcId="{D6D58BC0-1E56-4F34-A097-4CA622EC0678}" destId="{8157BD5F-A0BD-458C-87B0-EF0DB0C34D9F}" srcOrd="1" destOrd="0" presId="urn:microsoft.com/office/officeart/2005/8/layout/orgChart1"/>
    <dgm:cxn modelId="{119660C8-F9AA-437A-AD4C-CC89BE49C306}" type="presParOf" srcId="{1299DE2E-5BF0-4532-B086-5B652E686CC7}" destId="{A1F10945-D159-4483-AA97-A60156AFBEE8}" srcOrd="1" destOrd="0" presId="urn:microsoft.com/office/officeart/2005/8/layout/orgChart1"/>
    <dgm:cxn modelId="{F36D79A6-D235-4F5F-A7F5-001091D8A841}" type="presParOf" srcId="{1299DE2E-5BF0-4532-B086-5B652E686CC7}" destId="{AD047436-214B-4258-9426-76BA1F270CE6}" srcOrd="2" destOrd="0" presId="urn:microsoft.com/office/officeart/2005/8/layout/orgChart1"/>
    <dgm:cxn modelId="{BFD1BB6A-96A0-424C-A1FF-66307561875A}" type="presParOf" srcId="{F94F0064-9D7E-4453-8DBA-355B414DC0C4}" destId="{BD41D9B9-25A0-4E5D-9B6E-ECFF8CA85C56}" srcOrd="2" destOrd="0" presId="urn:microsoft.com/office/officeart/2005/8/layout/orgChart1"/>
    <dgm:cxn modelId="{7C17FDBE-5B19-470D-A8B2-EA0751D23F44}" type="presParOf" srcId="{F94F0064-9D7E-4453-8DBA-355B414DC0C4}" destId="{68D83435-84E7-42C1-A52A-BA13700B9DAE}" srcOrd="3" destOrd="0" presId="urn:microsoft.com/office/officeart/2005/8/layout/orgChart1"/>
    <dgm:cxn modelId="{D321E509-D1B4-406E-8397-FD2710A0D6D9}" type="presParOf" srcId="{68D83435-84E7-42C1-A52A-BA13700B9DAE}" destId="{1D9ED7A0-7C54-4D65-89BF-A3A333E69B78}" srcOrd="0" destOrd="0" presId="urn:microsoft.com/office/officeart/2005/8/layout/orgChart1"/>
    <dgm:cxn modelId="{F7489548-7227-4695-BBC5-B646C233A1A4}" type="presParOf" srcId="{1D9ED7A0-7C54-4D65-89BF-A3A333E69B78}" destId="{904DE4B9-5AFB-4A5D-BEB0-39D5D1B6F5E4}" srcOrd="0" destOrd="0" presId="urn:microsoft.com/office/officeart/2005/8/layout/orgChart1"/>
    <dgm:cxn modelId="{7B9E8C2A-5C19-41A2-8E26-04222E654BAB}" type="presParOf" srcId="{1D9ED7A0-7C54-4D65-89BF-A3A333E69B78}" destId="{257116C2-A7AC-4CEE-9EAC-FB7E33AB6955}" srcOrd="1" destOrd="0" presId="urn:microsoft.com/office/officeart/2005/8/layout/orgChart1"/>
    <dgm:cxn modelId="{D4C3B535-45B9-4ECB-831C-77267CAAAF3C}" type="presParOf" srcId="{68D83435-84E7-42C1-A52A-BA13700B9DAE}" destId="{1E3BEC5E-C476-4857-9CEA-3A4ECEFB8004}" srcOrd="1" destOrd="0" presId="urn:microsoft.com/office/officeart/2005/8/layout/orgChart1"/>
    <dgm:cxn modelId="{4429E0C9-D27A-4A06-BC52-07D5483C1681}" type="presParOf" srcId="{68D83435-84E7-42C1-A52A-BA13700B9DAE}" destId="{E3A5EE5C-CC19-4C69-90C9-6D62A5A80014}" srcOrd="2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EA6BB8A8-2FAF-4780-B876-84439163AF12}" type="presParOf" srcId="{3EA867F1-AC1B-459B-80F7-AEB6AB13D79D}" destId="{12FB4873-6B2B-45AF-BF6F-B9971B632CF3}" srcOrd="8" destOrd="0" presId="urn:microsoft.com/office/officeart/2005/8/layout/orgChart1"/>
    <dgm:cxn modelId="{57868286-2399-4B57-B087-1B171EE68529}" type="presParOf" srcId="{3EA867F1-AC1B-459B-80F7-AEB6AB13D79D}" destId="{1DCA4219-3BCC-42B2-A7E1-9F1A0035183C}" srcOrd="9" destOrd="0" presId="urn:microsoft.com/office/officeart/2005/8/layout/orgChart1"/>
    <dgm:cxn modelId="{9C1A44B1-4A41-48D6-BA14-BFDF82F3233E}" type="presParOf" srcId="{1DCA4219-3BCC-42B2-A7E1-9F1A0035183C}" destId="{0A0A22A3-0030-4F59-AA0C-ACF32651F75E}" srcOrd="0" destOrd="0" presId="urn:microsoft.com/office/officeart/2005/8/layout/orgChart1"/>
    <dgm:cxn modelId="{A3799FFB-7605-47C2-AAE3-4D7021E66D1C}" type="presParOf" srcId="{0A0A22A3-0030-4F59-AA0C-ACF32651F75E}" destId="{AC8D6E1D-9DDA-40FF-98C0-9DE0A1663417}" srcOrd="0" destOrd="0" presId="urn:microsoft.com/office/officeart/2005/8/layout/orgChart1"/>
    <dgm:cxn modelId="{FE5DD62A-CF69-401F-B3A3-8592149BABF3}" type="presParOf" srcId="{0A0A22A3-0030-4F59-AA0C-ACF32651F75E}" destId="{F42F21AF-77E6-4C77-B028-0A93254097F5}" srcOrd="1" destOrd="0" presId="urn:microsoft.com/office/officeart/2005/8/layout/orgChart1"/>
    <dgm:cxn modelId="{44A5A08E-B673-40B5-80BE-3EFA89521ECB}" type="presParOf" srcId="{1DCA4219-3BCC-42B2-A7E1-9F1A0035183C}" destId="{C386CC39-F35C-4312-9D74-E87BB518E54C}" srcOrd="1" destOrd="0" presId="urn:microsoft.com/office/officeart/2005/8/layout/orgChart1"/>
    <dgm:cxn modelId="{BB4E2E5E-DF65-4E83-A5E6-4A845717D5B7}" type="presParOf" srcId="{C386CC39-F35C-4312-9D74-E87BB518E54C}" destId="{F19875C1-257F-4BDD-812A-AC6659C56383}" srcOrd="0" destOrd="0" presId="urn:microsoft.com/office/officeart/2005/8/layout/orgChart1"/>
    <dgm:cxn modelId="{DDE13F2F-E106-4467-B919-5FB8A92F7571}" type="presParOf" srcId="{C386CC39-F35C-4312-9D74-E87BB518E54C}" destId="{7D0F9D8F-2E73-4141-8D7A-B16EFD0A24F1}" srcOrd="1" destOrd="0" presId="urn:microsoft.com/office/officeart/2005/8/layout/orgChart1"/>
    <dgm:cxn modelId="{4CA9D0A1-A4CF-4584-803B-7B43B57DC1B5}" type="presParOf" srcId="{7D0F9D8F-2E73-4141-8D7A-B16EFD0A24F1}" destId="{78D0DC7E-140E-4AF1-AF65-99CB5FB3B6D4}" srcOrd="0" destOrd="0" presId="urn:microsoft.com/office/officeart/2005/8/layout/orgChart1"/>
    <dgm:cxn modelId="{0E5DAD36-373D-4755-8A67-5E12EEF14F63}" type="presParOf" srcId="{78D0DC7E-140E-4AF1-AF65-99CB5FB3B6D4}" destId="{9FEA9DB0-FFA5-45AA-B9E3-AAF758E2979C}" srcOrd="0" destOrd="0" presId="urn:microsoft.com/office/officeart/2005/8/layout/orgChart1"/>
    <dgm:cxn modelId="{E9CA19CF-9152-4A83-85E1-889358CA6C1C}" type="presParOf" srcId="{78D0DC7E-140E-4AF1-AF65-99CB5FB3B6D4}" destId="{9586E4B6-4E9E-479C-8FD4-033B9114A73E}" srcOrd="1" destOrd="0" presId="urn:microsoft.com/office/officeart/2005/8/layout/orgChart1"/>
    <dgm:cxn modelId="{42CDC4C4-47D9-4908-96EA-96824F0F51A1}" type="presParOf" srcId="{7D0F9D8F-2E73-4141-8D7A-B16EFD0A24F1}" destId="{45F397EE-4E68-47B0-84B7-C7CACF87CCE8}" srcOrd="1" destOrd="0" presId="urn:microsoft.com/office/officeart/2005/8/layout/orgChart1"/>
    <dgm:cxn modelId="{E7E3904C-E788-4814-BF56-006D58361321}" type="presParOf" srcId="{7D0F9D8F-2E73-4141-8D7A-B16EFD0A24F1}" destId="{4882AC58-855E-4F65-869C-BE8DCF40E2EF}" srcOrd="2" destOrd="0" presId="urn:microsoft.com/office/officeart/2005/8/layout/orgChart1"/>
    <dgm:cxn modelId="{B450846B-944F-43FD-AB15-960BAC92DD1B}" type="presParOf" srcId="{C386CC39-F35C-4312-9D74-E87BB518E54C}" destId="{35D4BA28-8B84-45C9-AE3C-77083807C385}" srcOrd="2" destOrd="0" presId="urn:microsoft.com/office/officeart/2005/8/layout/orgChart1"/>
    <dgm:cxn modelId="{9255779B-6FB3-4A7C-9342-6ADFCFC838B9}" type="presParOf" srcId="{C386CC39-F35C-4312-9D74-E87BB518E54C}" destId="{AFEACAE8-DAEE-4F6F-9811-A2F918B1D98C}" srcOrd="3" destOrd="0" presId="urn:microsoft.com/office/officeart/2005/8/layout/orgChart1"/>
    <dgm:cxn modelId="{19D2CD0E-8A05-4A1B-94B4-E16C9E1B8E22}" type="presParOf" srcId="{AFEACAE8-DAEE-4F6F-9811-A2F918B1D98C}" destId="{886510D5-B7DD-40AC-A1C8-6644368E5AC5}" srcOrd="0" destOrd="0" presId="urn:microsoft.com/office/officeart/2005/8/layout/orgChart1"/>
    <dgm:cxn modelId="{2FEFAFB2-F639-4EFA-91FF-99C58C386F4C}" type="presParOf" srcId="{886510D5-B7DD-40AC-A1C8-6644368E5AC5}" destId="{B9868352-61DD-4892-B03E-9732D332EBD8}" srcOrd="0" destOrd="0" presId="urn:microsoft.com/office/officeart/2005/8/layout/orgChart1"/>
    <dgm:cxn modelId="{47318FBD-E3D6-4FB0-A0DC-CA9224731D55}" type="presParOf" srcId="{886510D5-B7DD-40AC-A1C8-6644368E5AC5}" destId="{B4867BEA-F98B-466B-9E4D-853399E64048}" srcOrd="1" destOrd="0" presId="urn:microsoft.com/office/officeart/2005/8/layout/orgChart1"/>
    <dgm:cxn modelId="{E9215D5E-734F-4526-B1F6-7C9985A3D781}" type="presParOf" srcId="{AFEACAE8-DAEE-4F6F-9811-A2F918B1D98C}" destId="{D1182DBB-C42A-488A-AB9B-95BC22266D6C}" srcOrd="1" destOrd="0" presId="urn:microsoft.com/office/officeart/2005/8/layout/orgChart1"/>
    <dgm:cxn modelId="{CE5C365D-230D-4E9D-847C-3DC926B348E7}" type="presParOf" srcId="{AFEACAE8-DAEE-4F6F-9811-A2F918B1D98C}" destId="{50243B8D-1225-4CE1-9AFC-3F4CCD4DD6BA}" srcOrd="2" destOrd="0" presId="urn:microsoft.com/office/officeart/2005/8/layout/orgChart1"/>
    <dgm:cxn modelId="{54107F4B-443F-4D7A-905B-5ACF015E1C54}" type="presParOf" srcId="{1DCA4219-3BCC-42B2-A7E1-9F1A0035183C}" destId="{F7031164-559C-4D58-B794-70A4AAF0DD4E}" srcOrd="2" destOrd="0" presId="urn:microsoft.com/office/officeart/2005/8/layout/orgChart1"/>
    <dgm:cxn modelId="{BC07A839-98C2-48C4-A3B9-DF1A46FD3584}" type="presParOf" srcId="{3EA867F1-AC1B-459B-80F7-AEB6AB13D79D}" destId="{6C543AC1-CDEB-4FB0-958B-F8BD89E27C2C}" srcOrd="10" destOrd="0" presId="urn:microsoft.com/office/officeart/2005/8/layout/orgChart1"/>
    <dgm:cxn modelId="{C0FDB761-9A6F-49FA-8307-E29D8F452725}" type="presParOf" srcId="{3EA867F1-AC1B-459B-80F7-AEB6AB13D79D}" destId="{3DD3B26F-87B0-4F5F-9479-6D9BD47930A2}" srcOrd="11" destOrd="0" presId="urn:microsoft.com/office/officeart/2005/8/layout/orgChart1"/>
    <dgm:cxn modelId="{308369CB-EE99-42B0-8622-A09101B99728}" type="presParOf" srcId="{3DD3B26F-87B0-4F5F-9479-6D9BD47930A2}" destId="{E954F2A8-F344-469D-AAD7-BD2E6B26CA7D}" srcOrd="0" destOrd="0" presId="urn:microsoft.com/office/officeart/2005/8/layout/orgChart1"/>
    <dgm:cxn modelId="{7FA96255-3B1F-4AF8-9126-0AC9BBFB4010}" type="presParOf" srcId="{E954F2A8-F344-469D-AAD7-BD2E6B26CA7D}" destId="{EFB304F1-F6B6-401C-BEFD-6DEB5E98C5F2}" srcOrd="0" destOrd="0" presId="urn:microsoft.com/office/officeart/2005/8/layout/orgChart1"/>
    <dgm:cxn modelId="{709215FA-56B9-478E-88B1-FA4440EB275C}" type="presParOf" srcId="{E954F2A8-F344-469D-AAD7-BD2E6B26CA7D}" destId="{591D1F56-5BC4-4C89-89CA-2A723395BE04}" srcOrd="1" destOrd="0" presId="urn:microsoft.com/office/officeart/2005/8/layout/orgChart1"/>
    <dgm:cxn modelId="{B865441D-5524-4B0F-8AF8-C802F0AE4592}" type="presParOf" srcId="{3DD3B26F-87B0-4F5F-9479-6D9BD47930A2}" destId="{361A2521-161F-4B95-BD70-9C75BA24607D}" srcOrd="1" destOrd="0" presId="urn:microsoft.com/office/officeart/2005/8/layout/orgChart1"/>
    <dgm:cxn modelId="{594FD5B3-290C-4511-B95A-59E1858CA49B}" type="presParOf" srcId="{3DD3B26F-87B0-4F5F-9479-6D9BD47930A2}" destId="{51DEDBC4-2117-43E9-B13E-25C2CAB90B8E}" srcOrd="2" destOrd="0" presId="urn:microsoft.com/office/officeart/2005/8/layout/orgChart1"/>
    <dgm:cxn modelId="{C2DC730B-C6ED-46C6-957A-2F7F556016F1}" type="presParOf" srcId="{3EA867F1-AC1B-459B-80F7-AEB6AB13D79D}" destId="{E15DAFD9-2F03-4F3B-81CB-80275CCB718E}" srcOrd="12" destOrd="0" presId="urn:microsoft.com/office/officeart/2005/8/layout/orgChart1"/>
    <dgm:cxn modelId="{12A1FDF1-B5F9-4014-9683-AD8FC0B12864}" type="presParOf" srcId="{3EA867F1-AC1B-459B-80F7-AEB6AB13D79D}" destId="{D0BA33BD-A2E5-4B8C-85DF-EC332CCD0AF4}" srcOrd="13" destOrd="0" presId="urn:microsoft.com/office/officeart/2005/8/layout/orgChart1"/>
    <dgm:cxn modelId="{D89811EA-D043-4913-B60A-93EAE1FA4FF7}" type="presParOf" srcId="{D0BA33BD-A2E5-4B8C-85DF-EC332CCD0AF4}" destId="{D377FCF5-9DEE-4C89-B5E9-1E07388F847A}" srcOrd="0" destOrd="0" presId="urn:microsoft.com/office/officeart/2005/8/layout/orgChart1"/>
    <dgm:cxn modelId="{D7C85E37-067D-44E8-945B-DFA781646D81}" type="presParOf" srcId="{D377FCF5-9DEE-4C89-B5E9-1E07388F847A}" destId="{1F9F70E5-8640-45BD-B6C4-BF02659BB8A4}" srcOrd="0" destOrd="0" presId="urn:microsoft.com/office/officeart/2005/8/layout/orgChart1"/>
    <dgm:cxn modelId="{8B8EB28B-5489-47C8-BAF8-9F76B9FA920B}" type="presParOf" srcId="{D377FCF5-9DEE-4C89-B5E9-1E07388F847A}" destId="{20CFE40E-2A89-4173-A120-E24EC3FC83C6}" srcOrd="1" destOrd="0" presId="urn:microsoft.com/office/officeart/2005/8/layout/orgChart1"/>
    <dgm:cxn modelId="{E866CEE4-6BE1-4D03-9D79-86769BD7912F}" type="presParOf" srcId="{D0BA33BD-A2E5-4B8C-85DF-EC332CCD0AF4}" destId="{8C43FA99-9F4B-43A4-8D1F-BD07681F27CD}" srcOrd="1" destOrd="0" presId="urn:microsoft.com/office/officeart/2005/8/layout/orgChart1"/>
    <dgm:cxn modelId="{05941B49-4E44-44C1-A144-BDD2FC454BF0}" type="presParOf" srcId="{D0BA33BD-A2E5-4B8C-85DF-EC332CCD0AF4}" destId="{D4BBCC7C-6036-4557-BFAA-AD4A61C0FF1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0E9FA9D8-7279-455D-B0E1-1CBD1BDBC2CE}" type="presParOf" srcId="{0D12B508-1CD4-4C9C-8EEA-0560C19CD9EC}" destId="{5D40459F-5C50-401D-84C7-174C86CC711B}" srcOrd="2" destOrd="0" presId="urn:microsoft.com/office/officeart/2005/8/layout/orgChart1"/>
    <dgm:cxn modelId="{C0966F3E-FBB6-4C88-8435-91DB8F3E8973}" type="presParOf" srcId="{0D12B508-1CD4-4C9C-8EEA-0560C19CD9EC}" destId="{33109E18-10ED-449E-8AF1-AFA7926EC76C}" srcOrd="3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F83A02-E908-4FAD-949B-5A0E34ED6B75}" type="doc">
      <dgm:prSet loTypeId="urn:microsoft.com/office/officeart/2005/8/layout/cycle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27112C8-400E-4D97-8640-9D2572631978}">
      <dgm:prSet phldrT="[Tekst]"/>
      <dgm:spPr>
        <a:noFill/>
      </dgm:spPr>
      <dgm:t>
        <a:bodyPr/>
        <a:lstStyle/>
        <a:p>
          <a:r>
            <a:rPr lang="en-US" dirty="0"/>
            <a:t>1. </a:t>
          </a:r>
          <a:r>
            <a:rPr lang="en-US" dirty="0" err="1"/>
            <a:t>Følge</a:t>
          </a:r>
          <a:r>
            <a:rPr lang="en-US" dirty="0"/>
            <a:t> med og </a:t>
          </a:r>
          <a:r>
            <a:rPr lang="en-US" dirty="0" err="1"/>
            <a:t>fange</a:t>
          </a:r>
          <a:r>
            <a:rPr lang="en-US" dirty="0"/>
            <a:t> </a:t>
          </a:r>
          <a:r>
            <a:rPr lang="en-US" dirty="0" err="1"/>
            <a:t>opp</a:t>
          </a:r>
          <a:endParaRPr lang="en-US" dirty="0"/>
        </a:p>
      </dgm:t>
    </dgm:pt>
    <dgm:pt modelId="{DAD729EC-7D53-4FED-B771-45E00FB6AFD7}" type="parTrans" cxnId="{564C717C-E166-4F77-B2EE-D09AB8343ADB}">
      <dgm:prSet/>
      <dgm:spPr/>
      <dgm:t>
        <a:bodyPr/>
        <a:lstStyle/>
        <a:p>
          <a:endParaRPr lang="en-US"/>
        </a:p>
      </dgm:t>
    </dgm:pt>
    <dgm:pt modelId="{9478D794-7203-4CF4-9BEF-AE126901AA5E}" type="sibTrans" cxnId="{564C717C-E166-4F77-B2EE-D09AB8343ADB}">
      <dgm:prSet/>
      <dgm:spPr/>
      <dgm:t>
        <a:bodyPr/>
        <a:lstStyle/>
        <a:p>
          <a:endParaRPr lang="en-US"/>
        </a:p>
      </dgm:t>
    </dgm:pt>
    <dgm:pt modelId="{29CC40EB-7114-4187-8084-87F0BD3A7235}">
      <dgm:prSet phldrT="[Tekst]"/>
      <dgm:spPr/>
      <dgm:t>
        <a:bodyPr/>
        <a:lstStyle/>
        <a:p>
          <a:r>
            <a:rPr lang="en-US" dirty="0"/>
            <a:t>4. </a:t>
          </a:r>
        </a:p>
        <a:p>
          <a:r>
            <a:rPr lang="en-US" dirty="0" err="1"/>
            <a:t>Undersøke</a:t>
          </a:r>
          <a:r>
            <a:rPr lang="en-US" dirty="0"/>
            <a:t> og </a:t>
          </a:r>
          <a:r>
            <a:rPr lang="en-US" dirty="0" err="1"/>
            <a:t>avdekke</a:t>
          </a:r>
          <a:r>
            <a:rPr lang="en-US" dirty="0"/>
            <a:t> </a:t>
          </a:r>
        </a:p>
      </dgm:t>
    </dgm:pt>
    <dgm:pt modelId="{E0642F50-3F20-4E80-8268-7AEE827C5A7D}" type="parTrans" cxnId="{83121A65-B373-4D72-A865-C03C9EDF5572}">
      <dgm:prSet/>
      <dgm:spPr/>
      <dgm:t>
        <a:bodyPr/>
        <a:lstStyle/>
        <a:p>
          <a:endParaRPr lang="en-US"/>
        </a:p>
      </dgm:t>
    </dgm:pt>
    <dgm:pt modelId="{A94CE018-1E06-41C8-BE89-D66DF43872F5}" type="sibTrans" cxnId="{83121A65-B373-4D72-A865-C03C9EDF5572}">
      <dgm:prSet/>
      <dgm:spPr/>
      <dgm:t>
        <a:bodyPr/>
        <a:lstStyle/>
        <a:p>
          <a:endParaRPr lang="en-US"/>
        </a:p>
      </dgm:t>
    </dgm:pt>
    <dgm:pt modelId="{05883903-C688-435F-9441-1E56A7761910}">
      <dgm:prSet phldrT="[Tekst]"/>
      <dgm:spPr/>
      <dgm:t>
        <a:bodyPr/>
        <a:lstStyle/>
        <a:p>
          <a:r>
            <a:rPr lang="en-US" dirty="0"/>
            <a:t>5. </a:t>
          </a:r>
        </a:p>
        <a:p>
          <a:r>
            <a:rPr lang="en-US" dirty="0" err="1"/>
            <a:t>Sette</a:t>
          </a:r>
          <a:r>
            <a:rPr lang="en-US" dirty="0"/>
            <a:t> inn </a:t>
          </a:r>
          <a:r>
            <a:rPr lang="en-US" dirty="0" err="1"/>
            <a:t>tiltak</a:t>
          </a:r>
          <a:r>
            <a:rPr lang="en-US" dirty="0"/>
            <a:t>  og </a:t>
          </a:r>
          <a:r>
            <a:rPr lang="en-US" dirty="0" err="1"/>
            <a:t>evaluere</a:t>
          </a:r>
          <a:endParaRPr lang="en-US" dirty="0"/>
        </a:p>
      </dgm:t>
    </dgm:pt>
    <dgm:pt modelId="{685922F9-45A9-4E4D-91FD-5A836A416EB0}" type="parTrans" cxnId="{4535039A-D2F3-4E04-8E27-6F21EB2D1E92}">
      <dgm:prSet/>
      <dgm:spPr/>
      <dgm:t>
        <a:bodyPr/>
        <a:lstStyle/>
        <a:p>
          <a:endParaRPr lang="en-US"/>
        </a:p>
      </dgm:t>
    </dgm:pt>
    <dgm:pt modelId="{CFFDAB6E-1772-4503-B802-C5058BE1A80D}" type="sibTrans" cxnId="{4535039A-D2F3-4E04-8E27-6F21EB2D1E92}">
      <dgm:prSet/>
      <dgm:spPr/>
      <dgm:t>
        <a:bodyPr/>
        <a:lstStyle/>
        <a:p>
          <a:endParaRPr lang="en-US"/>
        </a:p>
      </dgm:t>
    </dgm:pt>
    <dgm:pt modelId="{DAF4D50B-4A3B-4DA0-940B-FD115F1A2B81}">
      <dgm:prSet/>
      <dgm:spPr/>
      <dgm:t>
        <a:bodyPr/>
        <a:lstStyle/>
        <a:p>
          <a:r>
            <a:rPr lang="nb-NO" dirty="0"/>
            <a:t>3. Varsle </a:t>
          </a:r>
          <a:endParaRPr lang="en-US" dirty="0"/>
        </a:p>
      </dgm:t>
    </dgm:pt>
    <dgm:pt modelId="{A07D3D72-22CF-4188-AC77-120753B4B611}" type="parTrans" cxnId="{7005BA93-5443-4BCB-A03B-58A8116B2E8C}">
      <dgm:prSet/>
      <dgm:spPr/>
      <dgm:t>
        <a:bodyPr/>
        <a:lstStyle/>
        <a:p>
          <a:endParaRPr lang="en-US"/>
        </a:p>
      </dgm:t>
    </dgm:pt>
    <dgm:pt modelId="{FC75308E-8278-48CC-B412-E843CB6A7D2B}" type="sibTrans" cxnId="{7005BA93-5443-4BCB-A03B-58A8116B2E8C}">
      <dgm:prSet/>
      <dgm:spPr/>
      <dgm:t>
        <a:bodyPr/>
        <a:lstStyle/>
        <a:p>
          <a:endParaRPr lang="en-US"/>
        </a:p>
      </dgm:t>
    </dgm:pt>
    <dgm:pt modelId="{9E110C8F-3561-4108-8DB9-42F339F50780}">
      <dgm:prSet/>
      <dgm:spPr/>
      <dgm:t>
        <a:bodyPr/>
        <a:lstStyle/>
        <a:p>
          <a:r>
            <a:rPr lang="nb-NO" dirty="0"/>
            <a:t>2. Gripe direkte inn </a:t>
          </a:r>
          <a:endParaRPr lang="en-US" dirty="0"/>
        </a:p>
      </dgm:t>
    </dgm:pt>
    <dgm:pt modelId="{D29D6C1A-BDF1-4FD1-9DBB-41D6CEFCE1C9}" type="parTrans" cxnId="{B9AB06DF-270E-4D1C-A66B-BBE3E81AC033}">
      <dgm:prSet/>
      <dgm:spPr/>
      <dgm:t>
        <a:bodyPr/>
        <a:lstStyle/>
        <a:p>
          <a:endParaRPr lang="en-US"/>
        </a:p>
      </dgm:t>
    </dgm:pt>
    <dgm:pt modelId="{3356FE38-E449-4130-A461-85BA6CF02F66}" type="sibTrans" cxnId="{B9AB06DF-270E-4D1C-A66B-BBE3E81AC033}">
      <dgm:prSet/>
      <dgm:spPr/>
      <dgm:t>
        <a:bodyPr/>
        <a:lstStyle/>
        <a:p>
          <a:endParaRPr lang="en-US"/>
        </a:p>
      </dgm:t>
    </dgm:pt>
    <dgm:pt modelId="{DC2CCEE7-526D-4AE5-83C7-10313632EA11}" type="pres">
      <dgm:prSet presAssocID="{1CF83A02-E908-4FAD-949B-5A0E34ED6B7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A26D2934-31A8-46BD-9B75-F8036A96685E}" type="pres">
      <dgm:prSet presAssocID="{027112C8-400E-4D97-8640-9D2572631978}" presName="dummy" presStyleCnt="0"/>
      <dgm:spPr/>
    </dgm:pt>
    <dgm:pt modelId="{4465AAD6-5D4F-480F-8137-E65E19EC72D6}" type="pres">
      <dgm:prSet presAssocID="{027112C8-400E-4D97-8640-9D2572631978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E6E91F6-7201-4AF2-BFB0-0D02D9766301}" type="pres">
      <dgm:prSet presAssocID="{9478D794-7203-4CF4-9BEF-AE126901AA5E}" presName="sibTrans" presStyleLbl="node1" presStyleIdx="0" presStyleCnt="5"/>
      <dgm:spPr/>
      <dgm:t>
        <a:bodyPr/>
        <a:lstStyle/>
        <a:p>
          <a:endParaRPr lang="nb-NO"/>
        </a:p>
      </dgm:t>
    </dgm:pt>
    <dgm:pt modelId="{2D2A7359-1EA4-4037-9EC7-7768E6BBC676}" type="pres">
      <dgm:prSet presAssocID="{9E110C8F-3561-4108-8DB9-42F339F50780}" presName="dummy" presStyleCnt="0"/>
      <dgm:spPr/>
    </dgm:pt>
    <dgm:pt modelId="{ED736DBB-6C5F-47BB-A18C-AE8244D70E34}" type="pres">
      <dgm:prSet presAssocID="{9E110C8F-3561-4108-8DB9-42F339F50780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114F98F-DA1F-44D2-A016-A2E1260FF88F}" type="pres">
      <dgm:prSet presAssocID="{3356FE38-E449-4130-A461-85BA6CF02F66}" presName="sibTrans" presStyleLbl="node1" presStyleIdx="1" presStyleCnt="5"/>
      <dgm:spPr/>
      <dgm:t>
        <a:bodyPr/>
        <a:lstStyle/>
        <a:p>
          <a:endParaRPr lang="nb-NO"/>
        </a:p>
      </dgm:t>
    </dgm:pt>
    <dgm:pt modelId="{61598BAF-452E-4CBB-97EF-EB9E2B829691}" type="pres">
      <dgm:prSet presAssocID="{DAF4D50B-4A3B-4DA0-940B-FD115F1A2B81}" presName="dummy" presStyleCnt="0"/>
      <dgm:spPr/>
    </dgm:pt>
    <dgm:pt modelId="{AFAF07C9-DD09-4EB8-9A90-CEFFE791421B}" type="pres">
      <dgm:prSet presAssocID="{DAF4D50B-4A3B-4DA0-940B-FD115F1A2B8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2BA15F0-8CEE-4F54-821C-2A7B4D0C36AD}" type="pres">
      <dgm:prSet presAssocID="{FC75308E-8278-48CC-B412-E843CB6A7D2B}" presName="sibTrans" presStyleLbl="node1" presStyleIdx="2" presStyleCnt="5"/>
      <dgm:spPr/>
      <dgm:t>
        <a:bodyPr/>
        <a:lstStyle/>
        <a:p>
          <a:endParaRPr lang="nb-NO"/>
        </a:p>
      </dgm:t>
    </dgm:pt>
    <dgm:pt modelId="{2FFD8F25-7CC7-472B-BFB7-583F2A97931C}" type="pres">
      <dgm:prSet presAssocID="{29CC40EB-7114-4187-8084-87F0BD3A7235}" presName="dummy" presStyleCnt="0"/>
      <dgm:spPr/>
    </dgm:pt>
    <dgm:pt modelId="{28D201A2-A2AC-4533-96A5-7F8448B993A6}" type="pres">
      <dgm:prSet presAssocID="{29CC40EB-7114-4187-8084-87F0BD3A7235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DA43D1C-7F42-4E36-ADF4-4AED4A261DF1}" type="pres">
      <dgm:prSet presAssocID="{A94CE018-1E06-41C8-BE89-D66DF43872F5}" presName="sibTrans" presStyleLbl="node1" presStyleIdx="3" presStyleCnt="5"/>
      <dgm:spPr/>
      <dgm:t>
        <a:bodyPr/>
        <a:lstStyle/>
        <a:p>
          <a:endParaRPr lang="nb-NO"/>
        </a:p>
      </dgm:t>
    </dgm:pt>
    <dgm:pt modelId="{BE3CB458-19F4-4E26-86CA-FED488CFB225}" type="pres">
      <dgm:prSet presAssocID="{05883903-C688-435F-9441-1E56A7761910}" presName="dummy" presStyleCnt="0"/>
      <dgm:spPr/>
    </dgm:pt>
    <dgm:pt modelId="{D1CE8197-59C4-454C-B874-47FC77A319B4}" type="pres">
      <dgm:prSet presAssocID="{05883903-C688-435F-9441-1E56A7761910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5ABF3C7-C310-4F63-9E76-B94EA49FD5EB}" type="pres">
      <dgm:prSet presAssocID="{CFFDAB6E-1772-4503-B802-C5058BE1A80D}" presName="sibTrans" presStyleLbl="node1" presStyleIdx="4" presStyleCnt="5"/>
      <dgm:spPr/>
      <dgm:t>
        <a:bodyPr/>
        <a:lstStyle/>
        <a:p>
          <a:endParaRPr lang="nb-NO"/>
        </a:p>
      </dgm:t>
    </dgm:pt>
  </dgm:ptLst>
  <dgm:cxnLst>
    <dgm:cxn modelId="{B3F57907-8ECD-46B5-A706-06DDFF84C504}" type="presOf" srcId="{CFFDAB6E-1772-4503-B802-C5058BE1A80D}" destId="{15ABF3C7-C310-4F63-9E76-B94EA49FD5EB}" srcOrd="0" destOrd="0" presId="urn:microsoft.com/office/officeart/2005/8/layout/cycle1"/>
    <dgm:cxn modelId="{5BAE61EA-7D15-4C1D-A87E-004CD22BDC4B}" type="presOf" srcId="{A94CE018-1E06-41C8-BE89-D66DF43872F5}" destId="{0DA43D1C-7F42-4E36-ADF4-4AED4A261DF1}" srcOrd="0" destOrd="0" presId="urn:microsoft.com/office/officeart/2005/8/layout/cycle1"/>
    <dgm:cxn modelId="{964609DB-8FE6-4DA1-8DAD-E58CDA074992}" type="presOf" srcId="{29CC40EB-7114-4187-8084-87F0BD3A7235}" destId="{28D201A2-A2AC-4533-96A5-7F8448B993A6}" srcOrd="0" destOrd="0" presId="urn:microsoft.com/office/officeart/2005/8/layout/cycle1"/>
    <dgm:cxn modelId="{7005BA93-5443-4BCB-A03B-58A8116B2E8C}" srcId="{1CF83A02-E908-4FAD-949B-5A0E34ED6B75}" destId="{DAF4D50B-4A3B-4DA0-940B-FD115F1A2B81}" srcOrd="2" destOrd="0" parTransId="{A07D3D72-22CF-4188-AC77-120753B4B611}" sibTransId="{FC75308E-8278-48CC-B412-E843CB6A7D2B}"/>
    <dgm:cxn modelId="{B9AB06DF-270E-4D1C-A66B-BBE3E81AC033}" srcId="{1CF83A02-E908-4FAD-949B-5A0E34ED6B75}" destId="{9E110C8F-3561-4108-8DB9-42F339F50780}" srcOrd="1" destOrd="0" parTransId="{D29D6C1A-BDF1-4FD1-9DBB-41D6CEFCE1C9}" sibTransId="{3356FE38-E449-4130-A461-85BA6CF02F66}"/>
    <dgm:cxn modelId="{83121A65-B373-4D72-A865-C03C9EDF5572}" srcId="{1CF83A02-E908-4FAD-949B-5A0E34ED6B75}" destId="{29CC40EB-7114-4187-8084-87F0BD3A7235}" srcOrd="3" destOrd="0" parTransId="{E0642F50-3F20-4E80-8268-7AEE827C5A7D}" sibTransId="{A94CE018-1E06-41C8-BE89-D66DF43872F5}"/>
    <dgm:cxn modelId="{A83EC3AE-A2AF-4219-A01B-166A17E92815}" type="presOf" srcId="{FC75308E-8278-48CC-B412-E843CB6A7D2B}" destId="{B2BA15F0-8CEE-4F54-821C-2A7B4D0C36AD}" srcOrd="0" destOrd="0" presId="urn:microsoft.com/office/officeart/2005/8/layout/cycle1"/>
    <dgm:cxn modelId="{4535039A-D2F3-4E04-8E27-6F21EB2D1E92}" srcId="{1CF83A02-E908-4FAD-949B-5A0E34ED6B75}" destId="{05883903-C688-435F-9441-1E56A7761910}" srcOrd="4" destOrd="0" parTransId="{685922F9-45A9-4E4D-91FD-5A836A416EB0}" sibTransId="{CFFDAB6E-1772-4503-B802-C5058BE1A80D}"/>
    <dgm:cxn modelId="{324A6FDF-EDE7-4538-9519-4AC1428F021B}" type="presOf" srcId="{DAF4D50B-4A3B-4DA0-940B-FD115F1A2B81}" destId="{AFAF07C9-DD09-4EB8-9A90-CEFFE791421B}" srcOrd="0" destOrd="0" presId="urn:microsoft.com/office/officeart/2005/8/layout/cycle1"/>
    <dgm:cxn modelId="{564C717C-E166-4F77-B2EE-D09AB8343ADB}" srcId="{1CF83A02-E908-4FAD-949B-5A0E34ED6B75}" destId="{027112C8-400E-4D97-8640-9D2572631978}" srcOrd="0" destOrd="0" parTransId="{DAD729EC-7D53-4FED-B771-45E00FB6AFD7}" sibTransId="{9478D794-7203-4CF4-9BEF-AE126901AA5E}"/>
    <dgm:cxn modelId="{784BF81B-2FF4-48F9-A79E-83F38D7A9904}" type="presOf" srcId="{027112C8-400E-4D97-8640-9D2572631978}" destId="{4465AAD6-5D4F-480F-8137-E65E19EC72D6}" srcOrd="0" destOrd="0" presId="urn:microsoft.com/office/officeart/2005/8/layout/cycle1"/>
    <dgm:cxn modelId="{0C29CA6E-386F-44D0-A231-D8B58E5408EF}" type="presOf" srcId="{1CF83A02-E908-4FAD-949B-5A0E34ED6B75}" destId="{DC2CCEE7-526D-4AE5-83C7-10313632EA11}" srcOrd="0" destOrd="0" presId="urn:microsoft.com/office/officeart/2005/8/layout/cycle1"/>
    <dgm:cxn modelId="{6B76B32D-F82F-4DFE-A19B-C03C4B18B552}" type="presOf" srcId="{9E110C8F-3561-4108-8DB9-42F339F50780}" destId="{ED736DBB-6C5F-47BB-A18C-AE8244D70E34}" srcOrd="0" destOrd="0" presId="urn:microsoft.com/office/officeart/2005/8/layout/cycle1"/>
    <dgm:cxn modelId="{29977A84-E4E1-4A93-BB28-74F12D1E8566}" type="presOf" srcId="{3356FE38-E449-4130-A461-85BA6CF02F66}" destId="{F114F98F-DA1F-44D2-A016-A2E1260FF88F}" srcOrd="0" destOrd="0" presId="urn:microsoft.com/office/officeart/2005/8/layout/cycle1"/>
    <dgm:cxn modelId="{35EB0BE6-9303-47E8-8393-AE5F8789EC25}" type="presOf" srcId="{9478D794-7203-4CF4-9BEF-AE126901AA5E}" destId="{6E6E91F6-7201-4AF2-BFB0-0D02D9766301}" srcOrd="0" destOrd="0" presId="urn:microsoft.com/office/officeart/2005/8/layout/cycle1"/>
    <dgm:cxn modelId="{F66403C5-D52F-4863-BED6-1E7A79A090BD}" type="presOf" srcId="{05883903-C688-435F-9441-1E56A7761910}" destId="{D1CE8197-59C4-454C-B874-47FC77A319B4}" srcOrd="0" destOrd="0" presId="urn:microsoft.com/office/officeart/2005/8/layout/cycle1"/>
    <dgm:cxn modelId="{C659703C-77DB-4AD4-B2DF-E9D17184E4A7}" type="presParOf" srcId="{DC2CCEE7-526D-4AE5-83C7-10313632EA11}" destId="{A26D2934-31A8-46BD-9B75-F8036A96685E}" srcOrd="0" destOrd="0" presId="urn:microsoft.com/office/officeart/2005/8/layout/cycle1"/>
    <dgm:cxn modelId="{88105761-0C08-451F-A346-18E7199B9625}" type="presParOf" srcId="{DC2CCEE7-526D-4AE5-83C7-10313632EA11}" destId="{4465AAD6-5D4F-480F-8137-E65E19EC72D6}" srcOrd="1" destOrd="0" presId="urn:microsoft.com/office/officeart/2005/8/layout/cycle1"/>
    <dgm:cxn modelId="{3ABB8A36-C2DC-4890-A529-952082A0AF67}" type="presParOf" srcId="{DC2CCEE7-526D-4AE5-83C7-10313632EA11}" destId="{6E6E91F6-7201-4AF2-BFB0-0D02D9766301}" srcOrd="2" destOrd="0" presId="urn:microsoft.com/office/officeart/2005/8/layout/cycle1"/>
    <dgm:cxn modelId="{69BF61E4-C1A7-4BD7-B768-9C254A421098}" type="presParOf" srcId="{DC2CCEE7-526D-4AE5-83C7-10313632EA11}" destId="{2D2A7359-1EA4-4037-9EC7-7768E6BBC676}" srcOrd="3" destOrd="0" presId="urn:microsoft.com/office/officeart/2005/8/layout/cycle1"/>
    <dgm:cxn modelId="{53923170-E300-4E2F-B762-CE6D3D40A810}" type="presParOf" srcId="{DC2CCEE7-526D-4AE5-83C7-10313632EA11}" destId="{ED736DBB-6C5F-47BB-A18C-AE8244D70E34}" srcOrd="4" destOrd="0" presId="urn:microsoft.com/office/officeart/2005/8/layout/cycle1"/>
    <dgm:cxn modelId="{9FA0CBE6-9C97-4068-BBF1-8AA1255AE524}" type="presParOf" srcId="{DC2CCEE7-526D-4AE5-83C7-10313632EA11}" destId="{F114F98F-DA1F-44D2-A016-A2E1260FF88F}" srcOrd="5" destOrd="0" presId="urn:microsoft.com/office/officeart/2005/8/layout/cycle1"/>
    <dgm:cxn modelId="{BC2292B5-FE06-400C-89E7-E03041441790}" type="presParOf" srcId="{DC2CCEE7-526D-4AE5-83C7-10313632EA11}" destId="{61598BAF-452E-4CBB-97EF-EB9E2B829691}" srcOrd="6" destOrd="0" presId="urn:microsoft.com/office/officeart/2005/8/layout/cycle1"/>
    <dgm:cxn modelId="{EE105C1F-8998-4056-B0FE-5B8063768149}" type="presParOf" srcId="{DC2CCEE7-526D-4AE5-83C7-10313632EA11}" destId="{AFAF07C9-DD09-4EB8-9A90-CEFFE791421B}" srcOrd="7" destOrd="0" presId="urn:microsoft.com/office/officeart/2005/8/layout/cycle1"/>
    <dgm:cxn modelId="{0FD491A1-924F-4581-A9A3-12FD5FC526AA}" type="presParOf" srcId="{DC2CCEE7-526D-4AE5-83C7-10313632EA11}" destId="{B2BA15F0-8CEE-4F54-821C-2A7B4D0C36AD}" srcOrd="8" destOrd="0" presId="urn:microsoft.com/office/officeart/2005/8/layout/cycle1"/>
    <dgm:cxn modelId="{5649E811-D793-4E12-B46B-DEE249E4F41D}" type="presParOf" srcId="{DC2CCEE7-526D-4AE5-83C7-10313632EA11}" destId="{2FFD8F25-7CC7-472B-BFB7-583F2A97931C}" srcOrd="9" destOrd="0" presId="urn:microsoft.com/office/officeart/2005/8/layout/cycle1"/>
    <dgm:cxn modelId="{63F8A66D-95DF-4E9B-B592-384034709E56}" type="presParOf" srcId="{DC2CCEE7-526D-4AE5-83C7-10313632EA11}" destId="{28D201A2-A2AC-4533-96A5-7F8448B993A6}" srcOrd="10" destOrd="0" presId="urn:microsoft.com/office/officeart/2005/8/layout/cycle1"/>
    <dgm:cxn modelId="{2ECC1C9A-2A0E-476F-B4BB-7DE5C0CC9617}" type="presParOf" srcId="{DC2CCEE7-526D-4AE5-83C7-10313632EA11}" destId="{0DA43D1C-7F42-4E36-ADF4-4AED4A261DF1}" srcOrd="11" destOrd="0" presId="urn:microsoft.com/office/officeart/2005/8/layout/cycle1"/>
    <dgm:cxn modelId="{7AB4CB0C-CBA3-40A8-BB6E-B94072DB3CA8}" type="presParOf" srcId="{DC2CCEE7-526D-4AE5-83C7-10313632EA11}" destId="{BE3CB458-19F4-4E26-86CA-FED488CFB225}" srcOrd="12" destOrd="0" presId="urn:microsoft.com/office/officeart/2005/8/layout/cycle1"/>
    <dgm:cxn modelId="{9623D439-8B38-40B5-95DF-36D3D67D92B7}" type="presParOf" srcId="{DC2CCEE7-526D-4AE5-83C7-10313632EA11}" destId="{D1CE8197-59C4-454C-B874-47FC77A319B4}" srcOrd="13" destOrd="0" presId="urn:microsoft.com/office/officeart/2005/8/layout/cycle1"/>
    <dgm:cxn modelId="{876BDFDB-DDF5-44BF-99C7-0ACA81498FF9}" type="presParOf" srcId="{DC2CCEE7-526D-4AE5-83C7-10313632EA11}" destId="{15ABF3C7-C310-4F63-9E76-B94EA49FD5EB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61CEE4-AB26-4841-92A9-CDAA704AA57C}" type="doc">
      <dgm:prSet loTypeId="urn:microsoft.com/office/officeart/2005/8/layout/pyramid1" loCatId="pyramid" qsTypeId="urn:microsoft.com/office/officeart/2005/8/quickstyle/simple1" qsCatId="simple" csTypeId="urn:microsoft.com/office/officeart/2005/8/colors/accent1_5" csCatId="accent1" phldr="1"/>
      <dgm:spPr/>
    </dgm:pt>
    <dgm:pt modelId="{DE0E8403-3B99-4767-8A2F-7801789352B4}">
      <dgm:prSet phldrT="[Tekst]" custT="1"/>
      <dgm:spPr/>
      <dgm:t>
        <a:bodyPr anchor="ctr" anchorCtr="0"/>
        <a:lstStyle/>
        <a:p>
          <a:pPr algn="ctr"/>
          <a:r>
            <a:rPr lang="nb-NO" sz="2800" dirty="0"/>
            <a:t>Håndtere mobbing og andre krenkelser </a:t>
          </a:r>
        </a:p>
      </dgm:t>
    </dgm:pt>
    <dgm:pt modelId="{697F4FEB-698A-4CFA-AB8E-A0E556A49C61}" type="parTrans" cxnId="{F79B3F89-8D13-4A83-87BB-95987EE50CC1}">
      <dgm:prSet/>
      <dgm:spPr/>
      <dgm:t>
        <a:bodyPr/>
        <a:lstStyle/>
        <a:p>
          <a:endParaRPr lang="nb-NO"/>
        </a:p>
      </dgm:t>
    </dgm:pt>
    <dgm:pt modelId="{01C8ADBB-0BD6-4747-AF47-AD7E3C3F1189}" type="sibTrans" cxnId="{F79B3F89-8D13-4A83-87BB-95987EE50CC1}">
      <dgm:prSet/>
      <dgm:spPr/>
      <dgm:t>
        <a:bodyPr/>
        <a:lstStyle/>
        <a:p>
          <a:endParaRPr lang="nb-NO"/>
        </a:p>
      </dgm:t>
    </dgm:pt>
    <dgm:pt modelId="{975658FC-0D3B-480A-BAF5-F79B031779CB}">
      <dgm:prSet phldrT="[Tekst]" custT="1"/>
      <dgm:spPr/>
      <dgm:t>
        <a:bodyPr/>
        <a:lstStyle/>
        <a:p>
          <a:r>
            <a:rPr lang="nb-NO" sz="2800" dirty="0"/>
            <a:t>Forebygge mobbing og andre krenkelser</a:t>
          </a:r>
        </a:p>
      </dgm:t>
    </dgm:pt>
    <dgm:pt modelId="{8468814C-4044-44AD-B2E4-BBB211657222}" type="parTrans" cxnId="{627BD839-36E6-4D01-A4EE-1E995E7C3237}">
      <dgm:prSet/>
      <dgm:spPr/>
      <dgm:t>
        <a:bodyPr/>
        <a:lstStyle/>
        <a:p>
          <a:endParaRPr lang="nb-NO"/>
        </a:p>
      </dgm:t>
    </dgm:pt>
    <dgm:pt modelId="{0758C502-5CDE-48A6-9478-91D5EBC66B5E}" type="sibTrans" cxnId="{627BD839-36E6-4D01-A4EE-1E995E7C3237}">
      <dgm:prSet/>
      <dgm:spPr/>
      <dgm:t>
        <a:bodyPr/>
        <a:lstStyle/>
        <a:p>
          <a:endParaRPr lang="nb-NO"/>
        </a:p>
      </dgm:t>
    </dgm:pt>
    <dgm:pt modelId="{5AD110CF-7CC0-455E-8202-54F1B589DF30}">
      <dgm:prSet phldrT="[Tekst]" custT="1"/>
      <dgm:spPr/>
      <dgm:t>
        <a:bodyPr/>
        <a:lstStyle/>
        <a:p>
          <a:r>
            <a:rPr lang="nb-NO" sz="2800" dirty="0"/>
            <a:t>Fremme trygge og gode barnehage- og skolemiljø </a:t>
          </a:r>
        </a:p>
      </dgm:t>
    </dgm:pt>
    <dgm:pt modelId="{E0CE3859-FDF4-4371-9E4A-E6E55B15CB8D}" type="parTrans" cxnId="{BB81B32D-FB82-4F17-983A-31DBF8A1A155}">
      <dgm:prSet/>
      <dgm:spPr/>
      <dgm:t>
        <a:bodyPr/>
        <a:lstStyle/>
        <a:p>
          <a:endParaRPr lang="nb-NO"/>
        </a:p>
      </dgm:t>
    </dgm:pt>
    <dgm:pt modelId="{6FC2ECEA-ACB3-4B47-9D8D-4ACDCC6679BE}" type="sibTrans" cxnId="{BB81B32D-FB82-4F17-983A-31DBF8A1A155}">
      <dgm:prSet/>
      <dgm:spPr/>
      <dgm:t>
        <a:bodyPr/>
        <a:lstStyle/>
        <a:p>
          <a:endParaRPr lang="nb-NO"/>
        </a:p>
      </dgm:t>
    </dgm:pt>
    <dgm:pt modelId="{30688C38-2354-455F-8468-6B0CF9764AA0}" type="pres">
      <dgm:prSet presAssocID="{D561CEE4-AB26-4841-92A9-CDAA704AA57C}" presName="Name0" presStyleCnt="0">
        <dgm:presLayoutVars>
          <dgm:dir/>
          <dgm:animLvl val="lvl"/>
          <dgm:resizeHandles val="exact"/>
        </dgm:presLayoutVars>
      </dgm:prSet>
      <dgm:spPr/>
    </dgm:pt>
    <dgm:pt modelId="{BDCCCCF3-3A30-426A-A916-1D863722E067}" type="pres">
      <dgm:prSet presAssocID="{DE0E8403-3B99-4767-8A2F-7801789352B4}" presName="Name8" presStyleCnt="0"/>
      <dgm:spPr/>
    </dgm:pt>
    <dgm:pt modelId="{61F62D16-DB45-4364-B5AE-C172BE9CC68D}" type="pres">
      <dgm:prSet presAssocID="{DE0E8403-3B99-4767-8A2F-7801789352B4}" presName="level" presStyleLbl="node1" presStyleIdx="0" presStyleCnt="3" custScaleX="98591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FF7D15C-C2C8-4B54-BF14-5D7E44BCCD2A}" type="pres">
      <dgm:prSet presAssocID="{DE0E8403-3B99-4767-8A2F-7801789352B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8E196BD-A515-4896-B8A7-E962F8EA012D}" type="pres">
      <dgm:prSet presAssocID="{975658FC-0D3B-480A-BAF5-F79B031779CB}" presName="Name8" presStyleCnt="0"/>
      <dgm:spPr/>
    </dgm:pt>
    <dgm:pt modelId="{72B1D837-3255-4109-9E8A-95A7A51A6B1F}" type="pres">
      <dgm:prSet presAssocID="{975658FC-0D3B-480A-BAF5-F79B031779CB}" presName="level" presStyleLbl="node1" presStyleIdx="1" presStyleCnt="3" custScaleX="100227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9D5BF82-21E1-45E6-8FF3-A1D48267CC92}" type="pres">
      <dgm:prSet presAssocID="{975658FC-0D3B-480A-BAF5-F79B031779C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941301D-AE19-4F5F-9F78-452F93D17AB7}" type="pres">
      <dgm:prSet presAssocID="{5AD110CF-7CC0-455E-8202-54F1B589DF30}" presName="Name8" presStyleCnt="0"/>
      <dgm:spPr/>
    </dgm:pt>
    <dgm:pt modelId="{D812ABCA-5829-49E1-8FA8-21569DB7E0C0}" type="pres">
      <dgm:prSet presAssocID="{5AD110CF-7CC0-455E-8202-54F1B589DF3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7F21080-C30F-475A-9DE7-2619193622D2}" type="pres">
      <dgm:prSet presAssocID="{5AD110CF-7CC0-455E-8202-54F1B589DF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EB6180F8-6AB4-42FC-A007-F56686FCDE5B}" type="presOf" srcId="{DE0E8403-3B99-4767-8A2F-7801789352B4}" destId="{3FF7D15C-C2C8-4B54-BF14-5D7E44BCCD2A}" srcOrd="1" destOrd="0" presId="urn:microsoft.com/office/officeart/2005/8/layout/pyramid1"/>
    <dgm:cxn modelId="{1AA7FB86-C243-40FE-850A-2BC1B8BFFDC2}" type="presOf" srcId="{975658FC-0D3B-480A-BAF5-F79B031779CB}" destId="{59D5BF82-21E1-45E6-8FF3-A1D48267CC92}" srcOrd="1" destOrd="0" presId="urn:microsoft.com/office/officeart/2005/8/layout/pyramid1"/>
    <dgm:cxn modelId="{A657A245-98AD-4134-9DC5-29CB22B3DAE6}" type="presOf" srcId="{5AD110CF-7CC0-455E-8202-54F1B589DF30}" destId="{F7F21080-C30F-475A-9DE7-2619193622D2}" srcOrd="1" destOrd="0" presId="urn:microsoft.com/office/officeart/2005/8/layout/pyramid1"/>
    <dgm:cxn modelId="{10CF1DE8-3BE4-4816-B411-C7AE29A34643}" type="presOf" srcId="{D561CEE4-AB26-4841-92A9-CDAA704AA57C}" destId="{30688C38-2354-455F-8468-6B0CF9764AA0}" srcOrd="0" destOrd="0" presId="urn:microsoft.com/office/officeart/2005/8/layout/pyramid1"/>
    <dgm:cxn modelId="{627BD839-36E6-4D01-A4EE-1E995E7C3237}" srcId="{D561CEE4-AB26-4841-92A9-CDAA704AA57C}" destId="{975658FC-0D3B-480A-BAF5-F79B031779CB}" srcOrd="1" destOrd="0" parTransId="{8468814C-4044-44AD-B2E4-BBB211657222}" sibTransId="{0758C502-5CDE-48A6-9478-91D5EBC66B5E}"/>
    <dgm:cxn modelId="{7A4FA0E5-5EDA-4038-B082-90C2BCB32B1A}" type="presOf" srcId="{5AD110CF-7CC0-455E-8202-54F1B589DF30}" destId="{D812ABCA-5829-49E1-8FA8-21569DB7E0C0}" srcOrd="0" destOrd="0" presId="urn:microsoft.com/office/officeart/2005/8/layout/pyramid1"/>
    <dgm:cxn modelId="{F79B3F89-8D13-4A83-87BB-95987EE50CC1}" srcId="{D561CEE4-AB26-4841-92A9-CDAA704AA57C}" destId="{DE0E8403-3B99-4767-8A2F-7801789352B4}" srcOrd="0" destOrd="0" parTransId="{697F4FEB-698A-4CFA-AB8E-A0E556A49C61}" sibTransId="{01C8ADBB-0BD6-4747-AF47-AD7E3C3F1189}"/>
    <dgm:cxn modelId="{7430CEBF-1805-4B1D-868F-9A64441E0B60}" type="presOf" srcId="{975658FC-0D3B-480A-BAF5-F79B031779CB}" destId="{72B1D837-3255-4109-9E8A-95A7A51A6B1F}" srcOrd="0" destOrd="0" presId="urn:microsoft.com/office/officeart/2005/8/layout/pyramid1"/>
    <dgm:cxn modelId="{06D40089-BACE-499B-9B34-C4B8C8CBF79D}" type="presOf" srcId="{DE0E8403-3B99-4767-8A2F-7801789352B4}" destId="{61F62D16-DB45-4364-B5AE-C172BE9CC68D}" srcOrd="0" destOrd="0" presId="urn:microsoft.com/office/officeart/2005/8/layout/pyramid1"/>
    <dgm:cxn modelId="{BB81B32D-FB82-4F17-983A-31DBF8A1A155}" srcId="{D561CEE4-AB26-4841-92A9-CDAA704AA57C}" destId="{5AD110CF-7CC0-455E-8202-54F1B589DF30}" srcOrd="2" destOrd="0" parTransId="{E0CE3859-FDF4-4371-9E4A-E6E55B15CB8D}" sibTransId="{6FC2ECEA-ACB3-4B47-9D8D-4ACDCC6679BE}"/>
    <dgm:cxn modelId="{2BFA3CE1-F43E-4495-B9FE-830AE0EE1A23}" type="presParOf" srcId="{30688C38-2354-455F-8468-6B0CF9764AA0}" destId="{BDCCCCF3-3A30-426A-A916-1D863722E067}" srcOrd="0" destOrd="0" presId="urn:microsoft.com/office/officeart/2005/8/layout/pyramid1"/>
    <dgm:cxn modelId="{E1AD4DA5-C82D-430C-938A-48A9BB0948AD}" type="presParOf" srcId="{BDCCCCF3-3A30-426A-A916-1D863722E067}" destId="{61F62D16-DB45-4364-B5AE-C172BE9CC68D}" srcOrd="0" destOrd="0" presId="urn:microsoft.com/office/officeart/2005/8/layout/pyramid1"/>
    <dgm:cxn modelId="{31AE0B7C-F031-4BD7-A006-A8F458B0CA47}" type="presParOf" srcId="{BDCCCCF3-3A30-426A-A916-1D863722E067}" destId="{3FF7D15C-C2C8-4B54-BF14-5D7E44BCCD2A}" srcOrd="1" destOrd="0" presId="urn:microsoft.com/office/officeart/2005/8/layout/pyramid1"/>
    <dgm:cxn modelId="{0796AC1F-995D-4352-9C42-0F0A378D2350}" type="presParOf" srcId="{30688C38-2354-455F-8468-6B0CF9764AA0}" destId="{38E196BD-A515-4896-B8A7-E962F8EA012D}" srcOrd="1" destOrd="0" presId="urn:microsoft.com/office/officeart/2005/8/layout/pyramid1"/>
    <dgm:cxn modelId="{35F7769D-246F-429A-8D5F-55353F96F233}" type="presParOf" srcId="{38E196BD-A515-4896-B8A7-E962F8EA012D}" destId="{72B1D837-3255-4109-9E8A-95A7A51A6B1F}" srcOrd="0" destOrd="0" presId="urn:microsoft.com/office/officeart/2005/8/layout/pyramid1"/>
    <dgm:cxn modelId="{95003C67-8C31-45DD-B535-958E02DD0544}" type="presParOf" srcId="{38E196BD-A515-4896-B8A7-E962F8EA012D}" destId="{59D5BF82-21E1-45E6-8FF3-A1D48267CC92}" srcOrd="1" destOrd="0" presId="urn:microsoft.com/office/officeart/2005/8/layout/pyramid1"/>
    <dgm:cxn modelId="{E795AF61-D072-4A30-B7E3-9E99C10A6036}" type="presParOf" srcId="{30688C38-2354-455F-8468-6B0CF9764AA0}" destId="{4941301D-AE19-4F5F-9F78-452F93D17AB7}" srcOrd="2" destOrd="0" presId="urn:microsoft.com/office/officeart/2005/8/layout/pyramid1"/>
    <dgm:cxn modelId="{533A6A76-49E5-497D-AF8E-22C79886F998}" type="presParOf" srcId="{4941301D-AE19-4F5F-9F78-452F93D17AB7}" destId="{D812ABCA-5829-49E1-8FA8-21569DB7E0C0}" srcOrd="0" destOrd="0" presId="urn:microsoft.com/office/officeart/2005/8/layout/pyramid1"/>
    <dgm:cxn modelId="{86BA2737-DA77-4832-99D3-BDB4951D7E0D}" type="presParOf" srcId="{4941301D-AE19-4F5F-9F78-452F93D17AB7}" destId="{F7F21080-C30F-475A-9DE7-2619193622D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5039093" y="1845529"/>
          <a:ext cx="133289" cy="545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30"/>
              </a:lnTo>
              <a:lnTo>
                <a:pt x="133289" y="54523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4911047" y="1845529"/>
          <a:ext cx="128045" cy="539986"/>
        </a:xfrm>
        <a:custGeom>
          <a:avLst/>
          <a:gdLst/>
          <a:ahLst/>
          <a:cxnLst/>
          <a:rect l="0" t="0" r="0" b="0"/>
          <a:pathLst>
            <a:path>
              <a:moveTo>
                <a:pt x="128045" y="0"/>
              </a:moveTo>
              <a:lnTo>
                <a:pt x="128045" y="539986"/>
              </a:lnTo>
              <a:lnTo>
                <a:pt x="0" y="53998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DAFD9-2F03-4F3B-81CB-80275CCB718E}">
      <dsp:nvSpPr>
        <dsp:cNvPr id="0" name=""/>
        <dsp:cNvSpPr/>
      </dsp:nvSpPr>
      <dsp:spPr>
        <a:xfrm>
          <a:off x="5039093" y="1845529"/>
          <a:ext cx="4426722" cy="112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878"/>
              </a:lnTo>
              <a:lnTo>
                <a:pt x="4426722" y="993878"/>
              </a:lnTo>
              <a:lnTo>
                <a:pt x="4426722" y="11219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43AC1-CDEB-4FB0-958B-F8BD89E27C2C}">
      <dsp:nvSpPr>
        <dsp:cNvPr id="0" name=""/>
        <dsp:cNvSpPr/>
      </dsp:nvSpPr>
      <dsp:spPr>
        <a:xfrm>
          <a:off x="5039093" y="1845529"/>
          <a:ext cx="2951148" cy="112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878"/>
              </a:lnTo>
              <a:lnTo>
                <a:pt x="2951148" y="993878"/>
              </a:lnTo>
              <a:lnTo>
                <a:pt x="2951148" y="11219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4873-6B2B-45AF-BF6F-B9971B632CF3}">
      <dsp:nvSpPr>
        <dsp:cNvPr id="0" name=""/>
        <dsp:cNvSpPr/>
      </dsp:nvSpPr>
      <dsp:spPr>
        <a:xfrm>
          <a:off x="5039093" y="1845529"/>
          <a:ext cx="1475574" cy="112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878"/>
              </a:lnTo>
              <a:lnTo>
                <a:pt x="1475574" y="993878"/>
              </a:lnTo>
              <a:lnTo>
                <a:pt x="1475574" y="11219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4993372" y="1845529"/>
          <a:ext cx="91440" cy="11219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19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3563518" y="1845529"/>
          <a:ext cx="1475574" cy="1121924"/>
        </a:xfrm>
        <a:custGeom>
          <a:avLst/>
          <a:gdLst/>
          <a:ahLst/>
          <a:cxnLst/>
          <a:rect l="0" t="0" r="0" b="0"/>
          <a:pathLst>
            <a:path>
              <a:moveTo>
                <a:pt x="1475574" y="0"/>
              </a:moveTo>
              <a:lnTo>
                <a:pt x="1475574" y="993878"/>
              </a:lnTo>
              <a:lnTo>
                <a:pt x="0" y="993878"/>
              </a:lnTo>
              <a:lnTo>
                <a:pt x="0" y="11219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2087944" y="1845529"/>
          <a:ext cx="2951148" cy="1121924"/>
        </a:xfrm>
        <a:custGeom>
          <a:avLst/>
          <a:gdLst/>
          <a:ahLst/>
          <a:cxnLst/>
          <a:rect l="0" t="0" r="0" b="0"/>
          <a:pathLst>
            <a:path>
              <a:moveTo>
                <a:pt x="2951148" y="0"/>
              </a:moveTo>
              <a:lnTo>
                <a:pt x="2951148" y="993878"/>
              </a:lnTo>
              <a:lnTo>
                <a:pt x="0" y="993878"/>
              </a:lnTo>
              <a:lnTo>
                <a:pt x="0" y="11219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612370" y="1845529"/>
          <a:ext cx="4426722" cy="1121924"/>
        </a:xfrm>
        <a:custGeom>
          <a:avLst/>
          <a:gdLst/>
          <a:ahLst/>
          <a:cxnLst/>
          <a:rect l="0" t="0" r="0" b="0"/>
          <a:pathLst>
            <a:path>
              <a:moveTo>
                <a:pt x="4426722" y="0"/>
              </a:moveTo>
              <a:lnTo>
                <a:pt x="4426722" y="993878"/>
              </a:lnTo>
              <a:lnTo>
                <a:pt x="0" y="993878"/>
              </a:lnTo>
              <a:lnTo>
                <a:pt x="0" y="11219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4068579" y="1441685"/>
          <a:ext cx="1941026" cy="403843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4068579" y="1441685"/>
        <a:ext cx="1941026" cy="403843"/>
      </dsp:txXfrm>
    </dsp:sp>
    <dsp:sp modelId="{909C95B6-E601-4D07-A8B9-4253AA4B192F}">
      <dsp:nvSpPr>
        <dsp:cNvPr id="0" name=""/>
        <dsp:cNvSpPr/>
      </dsp:nvSpPr>
      <dsp:spPr>
        <a:xfrm>
          <a:off x="2629" y="2967453"/>
          <a:ext cx="1219482" cy="60974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/>
            <a:t>justis og </a:t>
          </a:r>
          <a:br>
            <a:rPr lang="nb-NO" sz="1000" kern="1200"/>
          </a:br>
          <a:r>
            <a:rPr lang="nb-NO" sz="1000" kern="1200"/>
            <a:t>kommunal</a:t>
          </a:r>
        </a:p>
      </dsp:txBody>
      <dsp:txXfrm>
        <a:off x="2629" y="2967453"/>
        <a:ext cx="1219482" cy="609741"/>
      </dsp:txXfrm>
    </dsp:sp>
    <dsp:sp modelId="{CDDA0DEA-00AB-4476-B1F6-F3D5C4F5B05A}">
      <dsp:nvSpPr>
        <dsp:cNvPr id="0" name=""/>
        <dsp:cNvSpPr/>
      </dsp:nvSpPr>
      <dsp:spPr>
        <a:xfrm>
          <a:off x="1478203" y="2967453"/>
          <a:ext cx="1219482" cy="60974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/>
            <a:t>helse og sosial</a:t>
          </a:r>
        </a:p>
      </dsp:txBody>
      <dsp:txXfrm>
        <a:off x="1478203" y="2967453"/>
        <a:ext cx="1219482" cy="609741"/>
      </dsp:txXfrm>
    </dsp:sp>
    <dsp:sp modelId="{111B72F2-6D3E-4A9C-A953-9ECE5CECD5F6}">
      <dsp:nvSpPr>
        <dsp:cNvPr id="0" name=""/>
        <dsp:cNvSpPr/>
      </dsp:nvSpPr>
      <dsp:spPr>
        <a:xfrm>
          <a:off x="2953777" y="2967453"/>
          <a:ext cx="1219482" cy="60974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/>
            <a:t>oppvekst og barnevern</a:t>
          </a:r>
        </a:p>
      </dsp:txBody>
      <dsp:txXfrm>
        <a:off x="2953777" y="2967453"/>
        <a:ext cx="1219482" cy="609741"/>
      </dsp:txXfrm>
    </dsp:sp>
    <dsp:sp modelId="{659292F3-2B21-4827-9546-D01800201700}">
      <dsp:nvSpPr>
        <dsp:cNvPr id="0" name=""/>
        <dsp:cNvSpPr/>
      </dsp:nvSpPr>
      <dsp:spPr>
        <a:xfrm>
          <a:off x="4429351" y="2967453"/>
          <a:ext cx="1219482" cy="60974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/>
            <a:t>miljø</a:t>
          </a:r>
        </a:p>
      </dsp:txBody>
      <dsp:txXfrm>
        <a:off x="4429351" y="2967453"/>
        <a:ext cx="1219482" cy="609741"/>
      </dsp:txXfrm>
    </dsp:sp>
    <dsp:sp modelId="{AC8D6E1D-9DDA-40FF-98C0-9DE0A1663417}">
      <dsp:nvSpPr>
        <dsp:cNvPr id="0" name=""/>
        <dsp:cNvSpPr/>
      </dsp:nvSpPr>
      <dsp:spPr>
        <a:xfrm>
          <a:off x="5904925" y="2967453"/>
          <a:ext cx="1219482" cy="60974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/>
            <a:t>reindrift</a:t>
          </a:r>
        </a:p>
      </dsp:txBody>
      <dsp:txXfrm>
        <a:off x="5904925" y="2967453"/>
        <a:ext cx="1219482" cy="609741"/>
      </dsp:txXfrm>
    </dsp:sp>
    <dsp:sp modelId="{EFB304F1-F6B6-401C-BEFD-6DEB5E98C5F2}">
      <dsp:nvSpPr>
        <dsp:cNvPr id="0" name=""/>
        <dsp:cNvSpPr/>
      </dsp:nvSpPr>
      <dsp:spPr>
        <a:xfrm>
          <a:off x="7380499" y="2967453"/>
          <a:ext cx="1219482" cy="60974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/>
            <a:t>landbruk</a:t>
          </a:r>
        </a:p>
      </dsp:txBody>
      <dsp:txXfrm>
        <a:off x="7380499" y="2967453"/>
        <a:ext cx="1219482" cy="609741"/>
      </dsp:txXfrm>
    </dsp:sp>
    <dsp:sp modelId="{1F9F70E5-8640-45BD-B6C4-BF02659BB8A4}">
      <dsp:nvSpPr>
        <dsp:cNvPr id="0" name=""/>
        <dsp:cNvSpPr/>
      </dsp:nvSpPr>
      <dsp:spPr>
        <a:xfrm>
          <a:off x="8856073" y="2967453"/>
          <a:ext cx="1219482" cy="60974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/>
            <a:t>HR og </a:t>
          </a:r>
          <a:br>
            <a:rPr lang="nb-NO" sz="1050" kern="1200"/>
          </a:br>
          <a:r>
            <a:rPr lang="nb-NO" sz="1050" kern="1200"/>
            <a:t>økonomi</a:t>
          </a:r>
        </a:p>
      </dsp:txBody>
      <dsp:txXfrm>
        <a:off x="8856073" y="2967453"/>
        <a:ext cx="1219482" cy="609741"/>
      </dsp:txXfrm>
    </dsp:sp>
    <dsp:sp modelId="{7D1CE52B-6125-4CAE-B58D-0204E7AEA1B6}">
      <dsp:nvSpPr>
        <dsp:cNvPr id="0" name=""/>
        <dsp:cNvSpPr/>
      </dsp:nvSpPr>
      <dsp:spPr>
        <a:xfrm>
          <a:off x="3241770" y="2116287"/>
          <a:ext cx="1669276" cy="538456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/>
            <a:t>samfunnssikkerhet</a:t>
          </a:r>
          <a:br>
            <a:rPr lang="nb-NO" sz="1050" kern="1200"/>
          </a:br>
          <a:r>
            <a:rPr lang="nb-NO" sz="1050" kern="1200"/>
            <a:t>og beredskap</a:t>
          </a:r>
        </a:p>
      </dsp:txBody>
      <dsp:txXfrm>
        <a:off x="3241770" y="2116287"/>
        <a:ext cx="1669276" cy="538456"/>
      </dsp:txXfrm>
    </dsp:sp>
    <dsp:sp modelId="{C32C0C48-A0F3-41D4-8BB6-B6566DFE356D}">
      <dsp:nvSpPr>
        <dsp:cNvPr id="0" name=""/>
        <dsp:cNvSpPr/>
      </dsp:nvSpPr>
      <dsp:spPr>
        <a:xfrm>
          <a:off x="5172382" y="2121531"/>
          <a:ext cx="1669276" cy="538456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/>
            <a:t>støtte og</a:t>
          </a:r>
          <a:br>
            <a:rPr lang="nb-NO" sz="1050" kern="1200"/>
          </a:br>
          <a:r>
            <a:rPr lang="nb-NO" sz="1050" kern="1200"/>
            <a:t>kommunikasjon</a:t>
          </a:r>
        </a:p>
      </dsp:txBody>
      <dsp:txXfrm>
        <a:off x="5172382" y="2121531"/>
        <a:ext cx="1669276" cy="5384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4672976" y="793460"/>
          <a:ext cx="123605" cy="505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616"/>
              </a:lnTo>
              <a:lnTo>
                <a:pt x="123605" y="50561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4554234" y="793460"/>
          <a:ext cx="118742" cy="500754"/>
        </a:xfrm>
        <a:custGeom>
          <a:avLst/>
          <a:gdLst/>
          <a:ahLst/>
          <a:cxnLst/>
          <a:rect l="0" t="0" r="0" b="0"/>
          <a:pathLst>
            <a:path>
              <a:moveTo>
                <a:pt x="118742" y="0"/>
              </a:moveTo>
              <a:lnTo>
                <a:pt x="118742" y="500754"/>
              </a:lnTo>
              <a:lnTo>
                <a:pt x="0" y="50075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DAFD9-2F03-4F3B-81CB-80275CCB718E}">
      <dsp:nvSpPr>
        <dsp:cNvPr id="0" name=""/>
        <dsp:cNvSpPr/>
      </dsp:nvSpPr>
      <dsp:spPr>
        <a:xfrm>
          <a:off x="4672976" y="793460"/>
          <a:ext cx="4105097" cy="1040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1667"/>
              </a:lnTo>
              <a:lnTo>
                <a:pt x="4105097" y="921667"/>
              </a:lnTo>
              <a:lnTo>
                <a:pt x="4105097" y="104041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43AC1-CDEB-4FB0-958B-F8BD89E27C2C}">
      <dsp:nvSpPr>
        <dsp:cNvPr id="0" name=""/>
        <dsp:cNvSpPr/>
      </dsp:nvSpPr>
      <dsp:spPr>
        <a:xfrm>
          <a:off x="4672976" y="793460"/>
          <a:ext cx="2736731" cy="1040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1667"/>
              </a:lnTo>
              <a:lnTo>
                <a:pt x="2736731" y="921667"/>
              </a:lnTo>
              <a:lnTo>
                <a:pt x="2736731" y="104041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4BA28-8B84-45C9-AE3C-77083807C385}">
      <dsp:nvSpPr>
        <dsp:cNvPr id="0" name=""/>
        <dsp:cNvSpPr/>
      </dsp:nvSpPr>
      <dsp:spPr>
        <a:xfrm>
          <a:off x="5588989" y="2399311"/>
          <a:ext cx="169632" cy="1036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723"/>
              </a:lnTo>
              <a:lnTo>
                <a:pt x="169632" y="103672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875C1-257F-4BDD-812A-AC6659C56383}">
      <dsp:nvSpPr>
        <dsp:cNvPr id="0" name=""/>
        <dsp:cNvSpPr/>
      </dsp:nvSpPr>
      <dsp:spPr>
        <a:xfrm>
          <a:off x="5588989" y="2399311"/>
          <a:ext cx="169632" cy="424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736"/>
              </a:lnTo>
              <a:lnTo>
                <a:pt x="169632" y="4247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4873-6B2B-45AF-BF6F-B9971B632CF3}">
      <dsp:nvSpPr>
        <dsp:cNvPr id="0" name=""/>
        <dsp:cNvSpPr/>
      </dsp:nvSpPr>
      <dsp:spPr>
        <a:xfrm>
          <a:off x="4672976" y="793460"/>
          <a:ext cx="1368365" cy="1040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1667"/>
              </a:lnTo>
              <a:lnTo>
                <a:pt x="1368365" y="921667"/>
              </a:lnTo>
              <a:lnTo>
                <a:pt x="1368365" y="104041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1D9B9-25A0-4E5D-9B6E-ECFF8CA85C56}">
      <dsp:nvSpPr>
        <dsp:cNvPr id="0" name=""/>
        <dsp:cNvSpPr/>
      </dsp:nvSpPr>
      <dsp:spPr>
        <a:xfrm>
          <a:off x="4220624" y="2399311"/>
          <a:ext cx="169632" cy="1036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723"/>
              </a:lnTo>
              <a:lnTo>
                <a:pt x="169632" y="103672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418A9-EF74-4F25-B1CB-6683F4E773B6}">
      <dsp:nvSpPr>
        <dsp:cNvPr id="0" name=""/>
        <dsp:cNvSpPr/>
      </dsp:nvSpPr>
      <dsp:spPr>
        <a:xfrm>
          <a:off x="4220624" y="2399311"/>
          <a:ext cx="169632" cy="424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736"/>
              </a:lnTo>
              <a:lnTo>
                <a:pt x="169632" y="4247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4627256" y="793460"/>
          <a:ext cx="91440" cy="10404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041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150A1-00E7-4A5E-89C4-D654F2B38B15}">
      <dsp:nvSpPr>
        <dsp:cNvPr id="0" name=""/>
        <dsp:cNvSpPr/>
      </dsp:nvSpPr>
      <dsp:spPr>
        <a:xfrm>
          <a:off x="2852258" y="2399311"/>
          <a:ext cx="169632" cy="1648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711"/>
              </a:lnTo>
              <a:lnTo>
                <a:pt x="169632" y="16487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4BE4B-A1BA-4233-8A37-0D2F8F05C676}">
      <dsp:nvSpPr>
        <dsp:cNvPr id="0" name=""/>
        <dsp:cNvSpPr/>
      </dsp:nvSpPr>
      <dsp:spPr>
        <a:xfrm>
          <a:off x="2852258" y="2399311"/>
          <a:ext cx="169632" cy="1036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723"/>
              </a:lnTo>
              <a:lnTo>
                <a:pt x="169632" y="103672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805B6-DB5A-46FB-830B-8EBDC7DABBD0}">
      <dsp:nvSpPr>
        <dsp:cNvPr id="0" name=""/>
        <dsp:cNvSpPr/>
      </dsp:nvSpPr>
      <dsp:spPr>
        <a:xfrm>
          <a:off x="2852258" y="2399311"/>
          <a:ext cx="169632" cy="424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736"/>
              </a:lnTo>
              <a:lnTo>
                <a:pt x="169632" y="4247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3304610" y="793460"/>
          <a:ext cx="1368365" cy="1040410"/>
        </a:xfrm>
        <a:custGeom>
          <a:avLst/>
          <a:gdLst/>
          <a:ahLst/>
          <a:cxnLst/>
          <a:rect l="0" t="0" r="0" b="0"/>
          <a:pathLst>
            <a:path>
              <a:moveTo>
                <a:pt x="1368365" y="0"/>
              </a:moveTo>
              <a:lnTo>
                <a:pt x="1368365" y="921667"/>
              </a:lnTo>
              <a:lnTo>
                <a:pt x="0" y="921667"/>
              </a:lnTo>
              <a:lnTo>
                <a:pt x="0" y="104041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7BD6F-D553-46F4-9772-B96E1C19EA4D}">
      <dsp:nvSpPr>
        <dsp:cNvPr id="0" name=""/>
        <dsp:cNvSpPr/>
      </dsp:nvSpPr>
      <dsp:spPr>
        <a:xfrm>
          <a:off x="1483892" y="2399311"/>
          <a:ext cx="169632" cy="1036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723"/>
              </a:lnTo>
              <a:lnTo>
                <a:pt x="169632" y="103672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82140-D1BA-4FB2-8CF4-BF2166A2BB71}">
      <dsp:nvSpPr>
        <dsp:cNvPr id="0" name=""/>
        <dsp:cNvSpPr/>
      </dsp:nvSpPr>
      <dsp:spPr>
        <a:xfrm>
          <a:off x="1483892" y="2399311"/>
          <a:ext cx="169632" cy="424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736"/>
              </a:lnTo>
              <a:lnTo>
                <a:pt x="169632" y="4247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1936244" y="793460"/>
          <a:ext cx="2736731" cy="1040410"/>
        </a:xfrm>
        <a:custGeom>
          <a:avLst/>
          <a:gdLst/>
          <a:ahLst/>
          <a:cxnLst/>
          <a:rect l="0" t="0" r="0" b="0"/>
          <a:pathLst>
            <a:path>
              <a:moveTo>
                <a:pt x="2736731" y="0"/>
              </a:moveTo>
              <a:lnTo>
                <a:pt x="2736731" y="921667"/>
              </a:lnTo>
              <a:lnTo>
                <a:pt x="0" y="921667"/>
              </a:lnTo>
              <a:lnTo>
                <a:pt x="0" y="104041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EB147-1DD8-4327-8878-CEDCB30BE517}">
      <dsp:nvSpPr>
        <dsp:cNvPr id="0" name=""/>
        <dsp:cNvSpPr/>
      </dsp:nvSpPr>
      <dsp:spPr>
        <a:xfrm>
          <a:off x="115526" y="2399311"/>
          <a:ext cx="169632" cy="1648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711"/>
              </a:lnTo>
              <a:lnTo>
                <a:pt x="169632" y="16487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58794-42C6-47D6-B783-B6B4DB58EAAC}">
      <dsp:nvSpPr>
        <dsp:cNvPr id="0" name=""/>
        <dsp:cNvSpPr/>
      </dsp:nvSpPr>
      <dsp:spPr>
        <a:xfrm>
          <a:off x="115526" y="2399311"/>
          <a:ext cx="169632" cy="1036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723"/>
              </a:lnTo>
              <a:lnTo>
                <a:pt x="169632" y="103672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1C2BB-3FD3-4CC4-9712-03150EDFD366}">
      <dsp:nvSpPr>
        <dsp:cNvPr id="0" name=""/>
        <dsp:cNvSpPr/>
      </dsp:nvSpPr>
      <dsp:spPr>
        <a:xfrm>
          <a:off x="115526" y="2399311"/>
          <a:ext cx="169632" cy="424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736"/>
              </a:lnTo>
              <a:lnTo>
                <a:pt x="169632" y="4247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567879" y="793460"/>
          <a:ext cx="4105097" cy="1040410"/>
        </a:xfrm>
        <a:custGeom>
          <a:avLst/>
          <a:gdLst/>
          <a:ahLst/>
          <a:cxnLst/>
          <a:rect l="0" t="0" r="0" b="0"/>
          <a:pathLst>
            <a:path>
              <a:moveTo>
                <a:pt x="4105097" y="0"/>
              </a:moveTo>
              <a:lnTo>
                <a:pt x="4105097" y="921667"/>
              </a:lnTo>
              <a:lnTo>
                <a:pt x="0" y="921667"/>
              </a:lnTo>
              <a:lnTo>
                <a:pt x="0" y="104041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772976" y="418958"/>
          <a:ext cx="1800000" cy="374502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772976" y="418958"/>
        <a:ext cx="1800000" cy="374502"/>
      </dsp:txXfrm>
    </dsp:sp>
    <dsp:sp modelId="{909C95B6-E601-4D07-A8B9-4253AA4B192F}">
      <dsp:nvSpPr>
        <dsp:cNvPr id="0" name=""/>
        <dsp:cNvSpPr/>
      </dsp:nvSpPr>
      <dsp:spPr>
        <a:xfrm>
          <a:off x="2438" y="1833871"/>
          <a:ext cx="1130880" cy="56544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/>
            <a:t>justis og </a:t>
          </a:r>
          <a:br>
            <a:rPr lang="nb-NO" sz="1000" kern="1200"/>
          </a:br>
          <a:r>
            <a:rPr lang="nb-NO" sz="1000" kern="1200"/>
            <a:t>kommunal</a:t>
          </a:r>
        </a:p>
      </dsp:txBody>
      <dsp:txXfrm>
        <a:off x="2438" y="1833871"/>
        <a:ext cx="1130880" cy="565440"/>
      </dsp:txXfrm>
    </dsp:sp>
    <dsp:sp modelId="{553631B5-CBD2-4A84-8241-4CFEDA684922}">
      <dsp:nvSpPr>
        <dsp:cNvPr id="0" name=""/>
        <dsp:cNvSpPr/>
      </dsp:nvSpPr>
      <dsp:spPr>
        <a:xfrm>
          <a:off x="285158" y="2636796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/>
            <a:t>juridisk</a:t>
          </a:r>
        </a:p>
      </dsp:txBody>
      <dsp:txXfrm>
        <a:off x="285158" y="2636796"/>
        <a:ext cx="1130880" cy="374502"/>
      </dsp:txXfrm>
    </dsp:sp>
    <dsp:sp modelId="{F13E7E48-981B-43A9-9979-E605E6B970F9}">
      <dsp:nvSpPr>
        <dsp:cNvPr id="0" name=""/>
        <dsp:cNvSpPr/>
      </dsp:nvSpPr>
      <dsp:spPr>
        <a:xfrm>
          <a:off x="285158" y="3248783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/>
            <a:t>vergemål</a:t>
          </a:r>
        </a:p>
      </dsp:txBody>
      <dsp:txXfrm>
        <a:off x="285158" y="3248783"/>
        <a:ext cx="1130880" cy="374502"/>
      </dsp:txXfrm>
    </dsp:sp>
    <dsp:sp modelId="{838C790D-277C-4318-B19C-4E18F5216499}">
      <dsp:nvSpPr>
        <dsp:cNvPr id="0" name=""/>
        <dsp:cNvSpPr/>
      </dsp:nvSpPr>
      <dsp:spPr>
        <a:xfrm>
          <a:off x="285158" y="3860771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/>
            <a:t>plan</a:t>
          </a:r>
        </a:p>
      </dsp:txBody>
      <dsp:txXfrm>
        <a:off x="285158" y="3860771"/>
        <a:ext cx="1130880" cy="374502"/>
      </dsp:txXfrm>
    </dsp:sp>
    <dsp:sp modelId="{CDDA0DEA-00AB-4476-B1F6-F3D5C4F5B05A}">
      <dsp:nvSpPr>
        <dsp:cNvPr id="0" name=""/>
        <dsp:cNvSpPr/>
      </dsp:nvSpPr>
      <dsp:spPr>
        <a:xfrm>
          <a:off x="1370804" y="1833871"/>
          <a:ext cx="1130880" cy="56544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/>
            <a:t>helse og sosial</a:t>
          </a:r>
        </a:p>
      </dsp:txBody>
      <dsp:txXfrm>
        <a:off x="1370804" y="1833871"/>
        <a:ext cx="1130880" cy="565440"/>
      </dsp:txXfrm>
    </dsp:sp>
    <dsp:sp modelId="{FF9BC0BE-EDB8-40F1-8B24-627FF34A5A2F}">
      <dsp:nvSpPr>
        <dsp:cNvPr id="0" name=""/>
        <dsp:cNvSpPr/>
      </dsp:nvSpPr>
      <dsp:spPr>
        <a:xfrm>
          <a:off x="1653524" y="2636796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/>
            <a:t>helse og omsorg</a:t>
          </a:r>
        </a:p>
      </dsp:txBody>
      <dsp:txXfrm>
        <a:off x="1653524" y="2636796"/>
        <a:ext cx="1130880" cy="374502"/>
      </dsp:txXfrm>
    </dsp:sp>
    <dsp:sp modelId="{A31324D4-E64F-4E57-96FD-598ACBBACD19}">
      <dsp:nvSpPr>
        <dsp:cNvPr id="0" name=""/>
        <dsp:cNvSpPr/>
      </dsp:nvSpPr>
      <dsp:spPr>
        <a:xfrm>
          <a:off x="1653524" y="3248783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/>
            <a:t>sosial og familie</a:t>
          </a:r>
        </a:p>
      </dsp:txBody>
      <dsp:txXfrm>
        <a:off x="1653524" y="3248783"/>
        <a:ext cx="1130880" cy="374502"/>
      </dsp:txXfrm>
    </dsp:sp>
    <dsp:sp modelId="{111B72F2-6D3E-4A9C-A953-9ECE5CECD5F6}">
      <dsp:nvSpPr>
        <dsp:cNvPr id="0" name=""/>
        <dsp:cNvSpPr/>
      </dsp:nvSpPr>
      <dsp:spPr>
        <a:xfrm>
          <a:off x="2739170" y="1833871"/>
          <a:ext cx="1130880" cy="56544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/>
            <a:t>oppvekst og barnevern</a:t>
          </a:r>
        </a:p>
      </dsp:txBody>
      <dsp:txXfrm>
        <a:off x="2739170" y="1833871"/>
        <a:ext cx="1130880" cy="565440"/>
      </dsp:txXfrm>
    </dsp:sp>
    <dsp:sp modelId="{ECADBA38-16A9-407D-8A5F-D6DE9BF43E1B}">
      <dsp:nvSpPr>
        <dsp:cNvPr id="0" name=""/>
        <dsp:cNvSpPr/>
      </dsp:nvSpPr>
      <dsp:spPr>
        <a:xfrm>
          <a:off x="3021890" y="2636796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/>
            <a:t>skole</a:t>
          </a:r>
        </a:p>
      </dsp:txBody>
      <dsp:txXfrm>
        <a:off x="3021890" y="2636796"/>
        <a:ext cx="1130880" cy="374502"/>
      </dsp:txXfrm>
    </dsp:sp>
    <dsp:sp modelId="{666E077F-97D3-4355-9F84-AD1816C49B12}">
      <dsp:nvSpPr>
        <dsp:cNvPr id="0" name=""/>
        <dsp:cNvSpPr/>
      </dsp:nvSpPr>
      <dsp:spPr>
        <a:xfrm>
          <a:off x="3021890" y="3248783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/>
            <a:t>barnehage</a:t>
          </a:r>
        </a:p>
      </dsp:txBody>
      <dsp:txXfrm>
        <a:off x="3021890" y="3248783"/>
        <a:ext cx="1130880" cy="374502"/>
      </dsp:txXfrm>
    </dsp:sp>
    <dsp:sp modelId="{B8289C61-4606-4F43-91FF-7C0EDDCA438B}">
      <dsp:nvSpPr>
        <dsp:cNvPr id="0" name=""/>
        <dsp:cNvSpPr/>
      </dsp:nvSpPr>
      <dsp:spPr>
        <a:xfrm>
          <a:off x="3021890" y="3860771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/>
            <a:t>barnevern</a:t>
          </a:r>
        </a:p>
      </dsp:txBody>
      <dsp:txXfrm>
        <a:off x="3021890" y="3860771"/>
        <a:ext cx="1130880" cy="374502"/>
      </dsp:txXfrm>
    </dsp:sp>
    <dsp:sp modelId="{659292F3-2B21-4827-9546-D01800201700}">
      <dsp:nvSpPr>
        <dsp:cNvPr id="0" name=""/>
        <dsp:cNvSpPr/>
      </dsp:nvSpPr>
      <dsp:spPr>
        <a:xfrm>
          <a:off x="4107536" y="1833871"/>
          <a:ext cx="1130880" cy="56544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/>
            <a:t>miljø</a:t>
          </a:r>
        </a:p>
      </dsp:txBody>
      <dsp:txXfrm>
        <a:off x="4107536" y="1833871"/>
        <a:ext cx="1130880" cy="565440"/>
      </dsp:txXfrm>
    </dsp:sp>
    <dsp:sp modelId="{61819400-3ED5-499D-95E6-64ECC88F62D3}">
      <dsp:nvSpPr>
        <dsp:cNvPr id="0" name=""/>
        <dsp:cNvSpPr/>
      </dsp:nvSpPr>
      <dsp:spPr>
        <a:xfrm>
          <a:off x="4390256" y="2636796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/>
            <a:t>naturmangfold</a:t>
          </a:r>
          <a:br>
            <a:rPr lang="nb-NO" sz="900" kern="1200"/>
          </a:br>
          <a:r>
            <a:rPr lang="nb-NO" sz="900" kern="1200"/>
            <a:t>og naturvern</a:t>
          </a:r>
        </a:p>
      </dsp:txBody>
      <dsp:txXfrm>
        <a:off x="4390256" y="2636796"/>
        <a:ext cx="1130880" cy="374502"/>
      </dsp:txXfrm>
    </dsp:sp>
    <dsp:sp modelId="{904DE4B9-5AFB-4A5D-BEB0-39D5D1B6F5E4}">
      <dsp:nvSpPr>
        <dsp:cNvPr id="0" name=""/>
        <dsp:cNvSpPr/>
      </dsp:nvSpPr>
      <dsp:spPr>
        <a:xfrm>
          <a:off x="4390256" y="3248783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/>
            <a:t>vannforvaltning</a:t>
          </a:r>
          <a:br>
            <a:rPr lang="nb-NO" sz="900" kern="1200"/>
          </a:br>
          <a:r>
            <a:rPr lang="nb-NO" sz="900" kern="1200"/>
            <a:t>og forurensing</a:t>
          </a:r>
        </a:p>
      </dsp:txBody>
      <dsp:txXfrm>
        <a:off x="4390256" y="3248783"/>
        <a:ext cx="1130880" cy="374502"/>
      </dsp:txXfrm>
    </dsp:sp>
    <dsp:sp modelId="{AC8D6E1D-9DDA-40FF-98C0-9DE0A1663417}">
      <dsp:nvSpPr>
        <dsp:cNvPr id="0" name=""/>
        <dsp:cNvSpPr/>
      </dsp:nvSpPr>
      <dsp:spPr>
        <a:xfrm>
          <a:off x="5475901" y="1833871"/>
          <a:ext cx="1130880" cy="56544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/>
            <a:t>reindrift</a:t>
          </a:r>
        </a:p>
      </dsp:txBody>
      <dsp:txXfrm>
        <a:off x="5475901" y="1833871"/>
        <a:ext cx="1130880" cy="565440"/>
      </dsp:txXfrm>
    </dsp:sp>
    <dsp:sp modelId="{9FEA9DB0-FFA5-45AA-B9E3-AAF758E2979C}">
      <dsp:nvSpPr>
        <dsp:cNvPr id="0" name=""/>
        <dsp:cNvSpPr/>
      </dsp:nvSpPr>
      <dsp:spPr>
        <a:xfrm>
          <a:off x="5758622" y="2636796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/>
            <a:t>Øst-Finnmark</a:t>
          </a:r>
        </a:p>
      </dsp:txBody>
      <dsp:txXfrm>
        <a:off x="5758622" y="2636796"/>
        <a:ext cx="1130880" cy="374502"/>
      </dsp:txXfrm>
    </dsp:sp>
    <dsp:sp modelId="{B9868352-61DD-4892-B03E-9732D332EBD8}">
      <dsp:nvSpPr>
        <dsp:cNvPr id="0" name=""/>
        <dsp:cNvSpPr/>
      </dsp:nvSpPr>
      <dsp:spPr>
        <a:xfrm>
          <a:off x="5758622" y="3248783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/>
            <a:t>Vest-Finnmark</a:t>
          </a:r>
          <a:br>
            <a:rPr lang="nb-NO" sz="900" kern="1200"/>
          </a:br>
          <a:r>
            <a:rPr lang="nb-NO" sz="900" kern="1200"/>
            <a:t>og Troms</a:t>
          </a:r>
        </a:p>
      </dsp:txBody>
      <dsp:txXfrm>
        <a:off x="5758622" y="3248783"/>
        <a:ext cx="1130880" cy="374502"/>
      </dsp:txXfrm>
    </dsp:sp>
    <dsp:sp modelId="{EFB304F1-F6B6-401C-BEFD-6DEB5E98C5F2}">
      <dsp:nvSpPr>
        <dsp:cNvPr id="0" name=""/>
        <dsp:cNvSpPr/>
      </dsp:nvSpPr>
      <dsp:spPr>
        <a:xfrm>
          <a:off x="6844267" y="1833871"/>
          <a:ext cx="1130880" cy="56544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/>
            <a:t>landbruk</a:t>
          </a:r>
        </a:p>
      </dsp:txBody>
      <dsp:txXfrm>
        <a:off x="6844267" y="1833871"/>
        <a:ext cx="1130880" cy="565440"/>
      </dsp:txXfrm>
    </dsp:sp>
    <dsp:sp modelId="{1F9F70E5-8640-45BD-B6C4-BF02659BB8A4}">
      <dsp:nvSpPr>
        <dsp:cNvPr id="0" name=""/>
        <dsp:cNvSpPr/>
      </dsp:nvSpPr>
      <dsp:spPr>
        <a:xfrm>
          <a:off x="8212633" y="1833871"/>
          <a:ext cx="1130880" cy="56544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/>
            <a:t>HR og </a:t>
          </a:r>
          <a:br>
            <a:rPr lang="nb-NO" sz="1050" kern="1200"/>
          </a:br>
          <a:r>
            <a:rPr lang="nb-NO" sz="1050" kern="1200"/>
            <a:t>økonomi</a:t>
          </a:r>
        </a:p>
      </dsp:txBody>
      <dsp:txXfrm>
        <a:off x="8212633" y="1833871"/>
        <a:ext cx="1130880" cy="565440"/>
      </dsp:txXfrm>
    </dsp:sp>
    <dsp:sp modelId="{7D1CE52B-6125-4CAE-B58D-0204E7AEA1B6}">
      <dsp:nvSpPr>
        <dsp:cNvPr id="0" name=""/>
        <dsp:cNvSpPr/>
      </dsp:nvSpPr>
      <dsp:spPr>
        <a:xfrm>
          <a:off x="3006239" y="1044547"/>
          <a:ext cx="1547994" cy="499334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/>
            <a:t>samfunnssikkerhet</a:t>
          </a:r>
          <a:br>
            <a:rPr lang="nb-NO" sz="1050" kern="1200"/>
          </a:br>
          <a:r>
            <a:rPr lang="nb-NO" sz="1050" kern="1200"/>
            <a:t>og beredskap</a:t>
          </a:r>
        </a:p>
      </dsp:txBody>
      <dsp:txXfrm>
        <a:off x="3006239" y="1044547"/>
        <a:ext cx="1547994" cy="499334"/>
      </dsp:txXfrm>
    </dsp:sp>
    <dsp:sp modelId="{C32C0C48-A0F3-41D4-8BB6-B6566DFE356D}">
      <dsp:nvSpPr>
        <dsp:cNvPr id="0" name=""/>
        <dsp:cNvSpPr/>
      </dsp:nvSpPr>
      <dsp:spPr>
        <a:xfrm>
          <a:off x="4796581" y="1049410"/>
          <a:ext cx="1547994" cy="499334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/>
            <a:t>støtte og</a:t>
          </a:r>
          <a:br>
            <a:rPr lang="nb-NO" sz="1050" kern="1200"/>
          </a:br>
          <a:r>
            <a:rPr lang="nb-NO" sz="1050" kern="1200"/>
            <a:t>kommunikasjon</a:t>
          </a:r>
        </a:p>
      </dsp:txBody>
      <dsp:txXfrm>
        <a:off x="4796581" y="1049410"/>
        <a:ext cx="1547994" cy="4993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5AAD6-5D4F-480F-8137-E65E19EC72D6}">
      <dsp:nvSpPr>
        <dsp:cNvPr id="0" name=""/>
        <dsp:cNvSpPr/>
      </dsp:nvSpPr>
      <dsp:spPr>
        <a:xfrm>
          <a:off x="3749966" y="35410"/>
          <a:ext cx="1218476" cy="1218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1. </a:t>
          </a:r>
          <a:r>
            <a:rPr lang="en-US" sz="1700" kern="1200" dirty="0" err="1"/>
            <a:t>Følge</a:t>
          </a:r>
          <a:r>
            <a:rPr lang="en-US" sz="1700" kern="1200" dirty="0"/>
            <a:t> med og </a:t>
          </a:r>
          <a:r>
            <a:rPr lang="en-US" sz="1700" kern="1200" dirty="0" err="1"/>
            <a:t>fange</a:t>
          </a:r>
          <a:r>
            <a:rPr lang="en-US" sz="1700" kern="1200" dirty="0"/>
            <a:t> </a:t>
          </a:r>
          <a:r>
            <a:rPr lang="en-US" sz="1700" kern="1200" dirty="0" err="1"/>
            <a:t>opp</a:t>
          </a:r>
          <a:endParaRPr lang="en-US" sz="1700" kern="1200" dirty="0"/>
        </a:p>
      </dsp:txBody>
      <dsp:txXfrm>
        <a:off x="3749966" y="35410"/>
        <a:ext cx="1218476" cy="1218476"/>
      </dsp:txXfrm>
    </dsp:sp>
    <dsp:sp modelId="{6E6E91F6-7201-4AF2-BFB0-0D02D9766301}">
      <dsp:nvSpPr>
        <dsp:cNvPr id="0" name=""/>
        <dsp:cNvSpPr/>
      </dsp:nvSpPr>
      <dsp:spPr>
        <a:xfrm>
          <a:off x="880762" y="-189"/>
          <a:ext cx="4572079" cy="4572079"/>
        </a:xfrm>
        <a:prstGeom prst="circularArrow">
          <a:avLst>
            <a:gd name="adj1" fmla="val 5197"/>
            <a:gd name="adj2" fmla="val 335670"/>
            <a:gd name="adj3" fmla="val 21294231"/>
            <a:gd name="adj4" fmla="val 19765372"/>
            <a:gd name="adj5" fmla="val 606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36DBB-6C5F-47BB-A18C-AE8244D70E34}">
      <dsp:nvSpPr>
        <dsp:cNvPr id="0" name=""/>
        <dsp:cNvSpPr/>
      </dsp:nvSpPr>
      <dsp:spPr>
        <a:xfrm>
          <a:off x="4486912" y="2303495"/>
          <a:ext cx="1218476" cy="1218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 dirty="0"/>
            <a:t>2. Gripe direkte inn </a:t>
          </a:r>
          <a:endParaRPr lang="en-US" sz="1700" kern="1200" dirty="0"/>
        </a:p>
      </dsp:txBody>
      <dsp:txXfrm>
        <a:off x="4486912" y="2303495"/>
        <a:ext cx="1218476" cy="1218476"/>
      </dsp:txXfrm>
    </dsp:sp>
    <dsp:sp modelId="{F114F98F-DA1F-44D2-A016-A2E1260FF88F}">
      <dsp:nvSpPr>
        <dsp:cNvPr id="0" name=""/>
        <dsp:cNvSpPr/>
      </dsp:nvSpPr>
      <dsp:spPr>
        <a:xfrm>
          <a:off x="880762" y="-189"/>
          <a:ext cx="4572079" cy="4572079"/>
        </a:xfrm>
        <a:prstGeom prst="circularArrow">
          <a:avLst>
            <a:gd name="adj1" fmla="val 5197"/>
            <a:gd name="adj2" fmla="val 335670"/>
            <a:gd name="adj3" fmla="val 4015723"/>
            <a:gd name="adj4" fmla="val 2252491"/>
            <a:gd name="adj5" fmla="val 6063"/>
          </a:avLst>
        </a:prstGeom>
        <a:solidFill>
          <a:schemeClr val="accent4">
            <a:hueOff val="4778796"/>
            <a:satOff val="-2597"/>
            <a:lumOff val="-151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F07C9-DD09-4EB8-9A90-CEFFE791421B}">
      <dsp:nvSpPr>
        <dsp:cNvPr id="0" name=""/>
        <dsp:cNvSpPr/>
      </dsp:nvSpPr>
      <dsp:spPr>
        <a:xfrm>
          <a:off x="2557564" y="3705248"/>
          <a:ext cx="1218476" cy="1218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 dirty="0"/>
            <a:t>3. Varsle </a:t>
          </a:r>
          <a:endParaRPr lang="en-US" sz="1700" kern="1200" dirty="0"/>
        </a:p>
      </dsp:txBody>
      <dsp:txXfrm>
        <a:off x="2557564" y="3705248"/>
        <a:ext cx="1218476" cy="1218476"/>
      </dsp:txXfrm>
    </dsp:sp>
    <dsp:sp modelId="{B2BA15F0-8CEE-4F54-821C-2A7B4D0C36AD}">
      <dsp:nvSpPr>
        <dsp:cNvPr id="0" name=""/>
        <dsp:cNvSpPr/>
      </dsp:nvSpPr>
      <dsp:spPr>
        <a:xfrm>
          <a:off x="880762" y="-189"/>
          <a:ext cx="4572079" cy="4572079"/>
        </a:xfrm>
        <a:prstGeom prst="circularArrow">
          <a:avLst>
            <a:gd name="adj1" fmla="val 5197"/>
            <a:gd name="adj2" fmla="val 335670"/>
            <a:gd name="adj3" fmla="val 8211839"/>
            <a:gd name="adj4" fmla="val 6448606"/>
            <a:gd name="adj5" fmla="val 6063"/>
          </a:avLst>
        </a:prstGeom>
        <a:solidFill>
          <a:schemeClr val="accent4">
            <a:hueOff val="9557593"/>
            <a:satOff val="-5193"/>
            <a:lumOff val="-303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201A2-A2AC-4533-96A5-7F8448B993A6}">
      <dsp:nvSpPr>
        <dsp:cNvPr id="0" name=""/>
        <dsp:cNvSpPr/>
      </dsp:nvSpPr>
      <dsp:spPr>
        <a:xfrm>
          <a:off x="628216" y="2303495"/>
          <a:ext cx="1218476" cy="1218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4.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/>
            <a:t>Undersøke</a:t>
          </a:r>
          <a:r>
            <a:rPr lang="en-US" sz="1700" kern="1200" dirty="0"/>
            <a:t> og </a:t>
          </a:r>
          <a:r>
            <a:rPr lang="en-US" sz="1700" kern="1200" dirty="0" err="1"/>
            <a:t>avdekke</a:t>
          </a:r>
          <a:r>
            <a:rPr lang="en-US" sz="1700" kern="1200" dirty="0"/>
            <a:t> </a:t>
          </a:r>
        </a:p>
      </dsp:txBody>
      <dsp:txXfrm>
        <a:off x="628216" y="2303495"/>
        <a:ext cx="1218476" cy="1218476"/>
      </dsp:txXfrm>
    </dsp:sp>
    <dsp:sp modelId="{0DA43D1C-7F42-4E36-ADF4-4AED4A261DF1}">
      <dsp:nvSpPr>
        <dsp:cNvPr id="0" name=""/>
        <dsp:cNvSpPr/>
      </dsp:nvSpPr>
      <dsp:spPr>
        <a:xfrm>
          <a:off x="880762" y="-189"/>
          <a:ext cx="4572079" cy="4572079"/>
        </a:xfrm>
        <a:prstGeom prst="circularArrow">
          <a:avLst>
            <a:gd name="adj1" fmla="val 5197"/>
            <a:gd name="adj2" fmla="val 335670"/>
            <a:gd name="adj3" fmla="val 12298958"/>
            <a:gd name="adj4" fmla="val 10770099"/>
            <a:gd name="adj5" fmla="val 6063"/>
          </a:avLst>
        </a:prstGeom>
        <a:solidFill>
          <a:schemeClr val="accent4">
            <a:hueOff val="14336389"/>
            <a:satOff val="-7790"/>
            <a:lumOff val="-455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E8197-59C4-454C-B874-47FC77A319B4}">
      <dsp:nvSpPr>
        <dsp:cNvPr id="0" name=""/>
        <dsp:cNvSpPr/>
      </dsp:nvSpPr>
      <dsp:spPr>
        <a:xfrm>
          <a:off x="1365161" y="35410"/>
          <a:ext cx="1218476" cy="1218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5.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/>
            <a:t>Sette</a:t>
          </a:r>
          <a:r>
            <a:rPr lang="en-US" sz="1700" kern="1200" dirty="0"/>
            <a:t> inn </a:t>
          </a:r>
          <a:r>
            <a:rPr lang="en-US" sz="1700" kern="1200" dirty="0" err="1"/>
            <a:t>tiltak</a:t>
          </a:r>
          <a:r>
            <a:rPr lang="en-US" sz="1700" kern="1200" dirty="0"/>
            <a:t>  og </a:t>
          </a:r>
          <a:r>
            <a:rPr lang="en-US" sz="1700" kern="1200" dirty="0" err="1"/>
            <a:t>evaluere</a:t>
          </a:r>
          <a:endParaRPr lang="en-US" sz="1700" kern="1200" dirty="0"/>
        </a:p>
      </dsp:txBody>
      <dsp:txXfrm>
        <a:off x="1365161" y="35410"/>
        <a:ext cx="1218476" cy="1218476"/>
      </dsp:txXfrm>
    </dsp:sp>
    <dsp:sp modelId="{15ABF3C7-C310-4F63-9E76-B94EA49FD5EB}">
      <dsp:nvSpPr>
        <dsp:cNvPr id="0" name=""/>
        <dsp:cNvSpPr/>
      </dsp:nvSpPr>
      <dsp:spPr>
        <a:xfrm>
          <a:off x="880762" y="-189"/>
          <a:ext cx="4572079" cy="4572079"/>
        </a:xfrm>
        <a:prstGeom prst="circularArrow">
          <a:avLst>
            <a:gd name="adj1" fmla="val 5197"/>
            <a:gd name="adj2" fmla="val 335670"/>
            <a:gd name="adj3" fmla="val 16866709"/>
            <a:gd name="adj4" fmla="val 15197621"/>
            <a:gd name="adj5" fmla="val 6063"/>
          </a:avLst>
        </a:prstGeom>
        <a:solidFill>
          <a:schemeClr val="accent4">
            <a:hueOff val="19115186"/>
            <a:satOff val="-10387"/>
            <a:lumOff val="-607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62D16-DB45-4364-B5AE-C172BE9CC68D}">
      <dsp:nvSpPr>
        <dsp:cNvPr id="0" name=""/>
        <dsp:cNvSpPr/>
      </dsp:nvSpPr>
      <dsp:spPr>
        <a:xfrm>
          <a:off x="2928711" y="0"/>
          <a:ext cx="2867246" cy="1806222"/>
        </a:xfrm>
        <a:prstGeom prst="trapezoid">
          <a:avLst>
            <a:gd name="adj" fmla="val 80506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kern="1200" dirty="0"/>
            <a:t>Håndtere mobbing og andre krenkelser </a:t>
          </a:r>
        </a:p>
      </dsp:txBody>
      <dsp:txXfrm>
        <a:off x="2928711" y="0"/>
        <a:ext cx="2867246" cy="1806222"/>
      </dsp:txXfrm>
    </dsp:sp>
    <dsp:sp modelId="{72B1D837-3255-4109-9E8A-95A7A51A6B1F}">
      <dsp:nvSpPr>
        <dsp:cNvPr id="0" name=""/>
        <dsp:cNvSpPr/>
      </dsp:nvSpPr>
      <dsp:spPr>
        <a:xfrm>
          <a:off x="1447509" y="1806222"/>
          <a:ext cx="5829649" cy="1806222"/>
        </a:xfrm>
        <a:prstGeom prst="trapezoid">
          <a:avLst>
            <a:gd name="adj" fmla="val 80506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kern="1200" dirty="0"/>
            <a:t>Forebygge mobbing og andre krenkelser</a:t>
          </a:r>
        </a:p>
      </dsp:txBody>
      <dsp:txXfrm>
        <a:off x="2467698" y="1806222"/>
        <a:ext cx="3789272" cy="1806222"/>
      </dsp:txXfrm>
    </dsp:sp>
    <dsp:sp modelId="{D812ABCA-5829-49E1-8FA8-21569DB7E0C0}">
      <dsp:nvSpPr>
        <dsp:cNvPr id="0" name=""/>
        <dsp:cNvSpPr/>
      </dsp:nvSpPr>
      <dsp:spPr>
        <a:xfrm>
          <a:off x="0" y="3612444"/>
          <a:ext cx="8724669" cy="1806222"/>
        </a:xfrm>
        <a:prstGeom prst="trapezoid">
          <a:avLst>
            <a:gd name="adj" fmla="val 80506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kern="1200" dirty="0"/>
            <a:t>Fremme trygge og gode barnehage- og skolemiljø </a:t>
          </a:r>
        </a:p>
      </dsp:txBody>
      <dsp:txXfrm>
        <a:off x="1526817" y="3612444"/>
        <a:ext cx="5671034" cy="1806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13.05.2019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158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3972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1200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2188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5906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294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3891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8343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8611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705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5685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5935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1415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890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sz="1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66983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09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13.05.2019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8F5A710-A5C8-4ABA-A4D1-55C2D7E993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" y="5071926"/>
            <a:ext cx="4859405" cy="14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Nordland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Mye tekst vil gjøre at publikum bruker mer tid på å lese, og mindre til på å lytte.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Nordland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2" y="2164988"/>
            <a:ext cx="488155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8" name="Plassholder for tekst 37">
            <a:extLst>
              <a:ext uri="{FF2B5EF4-FFF2-40B4-BE49-F238E27FC236}">
                <a16:creationId xmlns:a16="http://schemas.microsoft.com/office/drawing/2014/main" id="{7EF1E628-D693-40F7-BD2F-64EF733045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</p:spTree>
    <p:extLst>
      <p:ext uri="{BB962C8B-B14F-4D97-AF65-F5344CB8AC3E}">
        <p14:creationId xmlns:p14="http://schemas.microsoft.com/office/powerpoint/2010/main" val="2746199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Nordland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r>
              <a:rPr lang="nb-NO"/>
              <a:t/>
            </a:r>
            <a:br>
              <a:rPr lang="nb-NO"/>
            </a:br>
            <a:r>
              <a:rPr lang="nb-NO"/>
              <a:t/>
            </a: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Nordland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r>
              <a:rPr lang="nb-NO"/>
              <a:t/>
            </a: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Nordland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Nordland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Nordland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r>
              <a:rPr lang="nb-NO"/>
              <a:t/>
            </a: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Nordland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Nordland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Nordland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13.05.2019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22499F5C-04CE-4C74-AF88-DB756F90A7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" y="5071926"/>
            <a:ext cx="4859405" cy="14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Nordland</a:t>
            </a:r>
            <a:endParaRPr kumimoji="0" lang="nb-NO" altLang="nb-NO" sz="7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Nordland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Nordland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Nordland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Nordland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53231516"/>
              </p:ext>
            </p:extLst>
          </p:nvPr>
        </p:nvGraphicFramePr>
        <p:xfrm>
          <a:off x="1058127" y="223755"/>
          <a:ext cx="10078186" cy="501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Nordland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11FD0BF-FAAF-4897-93DF-D0B00ABD5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21724050"/>
              </p:ext>
            </p:extLst>
          </p:nvPr>
        </p:nvGraphicFramePr>
        <p:xfrm>
          <a:off x="1434361" y="568414"/>
          <a:ext cx="9345953" cy="4654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2755AF70-D81A-44C1-B559-6580F2980B49}"/>
              </a:ext>
            </a:extLst>
          </p:cNvPr>
          <p:cNvSpPr txBox="1"/>
          <p:nvPr userDrawn="1"/>
        </p:nvSpPr>
        <p:spPr>
          <a:xfrm>
            <a:off x="1648056" y="5016956"/>
            <a:ext cx="3813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rgbClr val="0024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faggrupper på tvers av organisasjonen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CC0D6E12-02C3-40A0-AC9B-5EAEE42C3120}"/>
              </a:ext>
            </a:extLst>
          </p:cNvPr>
          <p:cNvCxnSpPr>
            <a:cxnSpLocks/>
          </p:cNvCxnSpPr>
          <p:nvPr userDrawn="1"/>
        </p:nvCxnSpPr>
        <p:spPr>
          <a:xfrm>
            <a:off x="3894227" y="5147706"/>
            <a:ext cx="7242086" cy="0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9B40C56B-05BB-475F-8E5A-13149316FDA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5687" y="1815150"/>
            <a:ext cx="0" cy="3324921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DC01CA18-7061-4A00-8DFB-F2D24EDE6DA1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5688" y="5132372"/>
            <a:ext cx="609198" cy="7694"/>
          </a:xfrm>
          <a:prstGeom prst="line">
            <a:avLst/>
          </a:prstGeom>
          <a:ln w="6350">
            <a:solidFill>
              <a:srgbClr val="0024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417D52-51C9-4726-B690-F70EB9F6655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CA72B0F-0B6D-4940-84F9-C4327226F03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Nordland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65997F6-170A-4322-BCE3-1D9D100B314C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57E35CC-58BA-4E57-8A6D-63A1968BBF8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65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47942" y="5494295"/>
            <a:ext cx="2571094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FylkesmannenNO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 err="1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Twitter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FMNordland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#fmno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fylkesmannen.no/nordland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0FC724DC-0C95-4C94-B140-2694D9F01F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62" y="4691908"/>
            <a:ext cx="3920793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B04D829-3460-4911-B6A7-586523F17B0A}"/>
              </a:ext>
            </a:extLst>
          </p:cNvPr>
          <p:cNvSpPr txBox="1"/>
          <p:nvPr userDrawn="1"/>
        </p:nvSpPr>
        <p:spPr>
          <a:xfrm>
            <a:off x="947942" y="5494295"/>
            <a:ext cx="2571094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FylkesmannenNO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 err="1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Twitter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FMNordland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#fmno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fylkesmannen.no/nordland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232E12B0-A090-4E33-9FE2-CEA797B41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62" y="4691908"/>
            <a:ext cx="3920793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13.05.2019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87FA0B61-08B4-47D6-8B62-6B8BB7F43E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" y="5071926"/>
            <a:ext cx="4859405" cy="14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/>
            </a: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55BB15E1-B23F-42F4-AF53-D0864AA147C5}"/>
              </a:ext>
            </a:extLst>
          </p:cNvPr>
          <p:cNvSpPr txBox="1"/>
          <p:nvPr userDrawn="1"/>
        </p:nvSpPr>
        <p:spPr>
          <a:xfrm>
            <a:off x="963182" y="5494295"/>
            <a:ext cx="2571094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FylkesmannenNO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 err="1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Twitter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FMNordland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#fmno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fylkesmannen.no/nordland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DB64F1A2-55CA-4153-ABFC-784ABB7C68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2" y="4691908"/>
            <a:ext cx="3920793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A2A35EA-A437-4414-B36E-4FFE741F5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1" t="1" r="-1" b="2101"/>
          <a:stretch/>
        </p:blipFill>
        <p:spPr>
          <a:xfrm>
            <a:off x="9111617" y="5767573"/>
            <a:ext cx="162150" cy="15298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B2CF02FC-6A36-4B99-8C39-C9278BB1656E}"/>
              </a:ext>
            </a:extLst>
          </p:cNvPr>
          <p:cNvSpPr txBox="1"/>
          <p:nvPr userDrawn="1"/>
        </p:nvSpPr>
        <p:spPr>
          <a:xfrm>
            <a:off x="8894445" y="5725022"/>
            <a:ext cx="2571094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FylkesmannenNO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 err="1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Twitter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FMNordland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#fmno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fylkesmannen.no/nordland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A38A942-971B-476A-8A3E-216C05EA1B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62" y="5309128"/>
            <a:ext cx="3920793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Nordland</a:t>
            </a: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6B78508-2033-4BC7-9A2B-3EA310F7D1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Nordland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6209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13.05.2019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607A621E-E679-43FC-B714-A2D1A75431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" y="5071926"/>
            <a:ext cx="4859405" cy="14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13.05.2019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A938F18C-42E4-4C14-95A0-9EE22FDBE8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" y="5071926"/>
            <a:ext cx="4859405" cy="14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13.05.2019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8BC0597-D4A1-4A9B-BB24-91655BED15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" y="5071926"/>
            <a:ext cx="4859405" cy="14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jumilsste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820F921-B1FB-4C7D-947B-927D22FBD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1" y="1122363"/>
            <a:ext cx="9829799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1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for Sjumilssteget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13.05.2019</a:t>
            </a:fld>
            <a:endParaRPr lang="nb-NO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B4086AD-CE9C-4879-A5B8-BC427863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45157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25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0963FE4-15FB-4A02-BF6F-86DA52DE81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080" y="4463490"/>
            <a:ext cx="1580933" cy="521982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F556665-F533-4CA4-B418-91C2D7F104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" y="5071926"/>
            <a:ext cx="4859405" cy="14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80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Mye tekst vil gjøre at publikum bruker mer tid på å lese, og mindre til på å lytte.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Nordland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15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Nordland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730" r:id="rId7"/>
    <p:sldLayoutId id="2147483760" r:id="rId8"/>
    <p:sldLayoutId id="2147483664" r:id="rId9"/>
    <p:sldLayoutId id="2147483713" r:id="rId10"/>
    <p:sldLayoutId id="2147483761" r:id="rId11"/>
    <p:sldLayoutId id="2147483685" r:id="rId12"/>
    <p:sldLayoutId id="2147483714" r:id="rId13"/>
    <p:sldLayoutId id="2147483702" r:id="rId14"/>
    <p:sldLayoutId id="2147483736" r:id="rId15"/>
    <p:sldLayoutId id="2147483733" r:id="rId16"/>
    <p:sldLayoutId id="2147483716" r:id="rId17"/>
    <p:sldLayoutId id="2147483707" r:id="rId18"/>
    <p:sldLayoutId id="2147483675" r:id="rId19"/>
    <p:sldLayoutId id="2147483706" r:id="rId20"/>
    <p:sldLayoutId id="2147483709" r:id="rId21"/>
    <p:sldLayoutId id="2147483711" r:id="rId22"/>
    <p:sldLayoutId id="2147483710" r:id="rId23"/>
    <p:sldLayoutId id="2147483712" r:id="rId24"/>
    <p:sldLayoutId id="2147483655" r:id="rId25"/>
    <p:sldLayoutId id="2147483705" r:id="rId26"/>
    <p:sldLayoutId id="2147483690" r:id="rId27"/>
    <p:sldLayoutId id="2147483759" r:id="rId28"/>
    <p:sldLayoutId id="2147483758" r:id="rId29"/>
    <p:sldLayoutId id="2147483757" r:id="rId30"/>
    <p:sldLayoutId id="2147483746" r:id="rId31"/>
    <p:sldLayoutId id="2147483718" r:id="rId32"/>
    <p:sldLayoutId id="2147483719" r:id="rId33"/>
    <p:sldLayoutId id="2147483762" r:id="rId3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kvalitet-og-kompetanse/nasjonale-satsinger/tilbud-om-kompetanseutvikling-miljo-og-mobbing/Satsing-inkluderin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hyperlink" Target="https://www.udir.no/laring-og-trivsel/skolepriser/dronning-sonjas-skolepris/" TargetMode="External"/><Relationship Id="rId4" Type="http://schemas.openxmlformats.org/officeDocument/2006/relationships/hyperlink" Target="http://www.laringsmiljosenteret.no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5257393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-dokument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-dokument1.doc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E441D91-C100-4EAE-BD1B-03EC97515C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13.05.2019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C87A121-014B-42B3-A014-625D84BB3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7593" y="958645"/>
            <a:ext cx="9625304" cy="2576997"/>
          </a:xfrm>
        </p:spPr>
        <p:txBody>
          <a:bodyPr/>
          <a:lstStyle/>
          <a:p>
            <a:r>
              <a:rPr lang="nb-NO" dirty="0"/>
              <a:t>Velkommen </a:t>
            </a:r>
          </a:p>
          <a:p>
            <a:r>
              <a:rPr lang="nb-NO" sz="3200" dirty="0"/>
              <a:t>til regional samling 25. – 26. april</a:t>
            </a:r>
          </a:p>
          <a:p>
            <a:r>
              <a:rPr lang="nb-NO" sz="3200" dirty="0"/>
              <a:t>Inkluderende barnehage – og skolemiljø, pulje 3 </a:t>
            </a:r>
          </a:p>
          <a:p>
            <a:endParaRPr lang="nb-NO" sz="24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54A9866-0F95-4DD8-9E0D-F75A27A34B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7088" y="3189768"/>
            <a:ext cx="7563848" cy="1798984"/>
          </a:xfrm>
        </p:spPr>
        <p:txBody>
          <a:bodyPr/>
          <a:lstStyle/>
          <a:p>
            <a:r>
              <a:rPr lang="nb-NO" sz="2000" dirty="0"/>
              <a:t>Flakstad</a:t>
            </a:r>
          </a:p>
          <a:p>
            <a:r>
              <a:rPr lang="nb-NO" sz="2000" dirty="0"/>
              <a:t>Moskenes</a:t>
            </a:r>
          </a:p>
          <a:p>
            <a:r>
              <a:rPr lang="nb-NO" sz="2000" dirty="0"/>
              <a:t>Vestvågøy                                                                   </a:t>
            </a:r>
          </a:p>
          <a:p>
            <a:r>
              <a:rPr lang="nb-NO" sz="2000" dirty="0"/>
              <a:t>Bodø</a:t>
            </a:r>
          </a:p>
          <a:p>
            <a:r>
              <a:rPr lang="nb-NO" sz="2000" dirty="0"/>
              <a:t>Vefsn                                                 </a:t>
            </a:r>
          </a:p>
          <a:p>
            <a:r>
              <a:rPr lang="nb-NO" sz="2000" dirty="0"/>
              <a:t>                                              </a:t>
            </a:r>
            <a:r>
              <a:rPr lang="nb-NO" dirty="0"/>
              <a:t>Gunn Elisabeth Johannessen – seniorrådgiver skole</a:t>
            </a:r>
          </a:p>
          <a:p>
            <a:r>
              <a:rPr lang="nb-NO" sz="1600" dirty="0"/>
              <a:t>                                                           </a:t>
            </a:r>
            <a:r>
              <a:rPr lang="nb-NO" dirty="0"/>
              <a:t>Wenche Nergård – seniorrådgiver barnehage </a:t>
            </a:r>
          </a:p>
          <a:p>
            <a:r>
              <a:rPr lang="nb-NO" dirty="0"/>
              <a:t>                                                                   Gunn Skjerve  - ass. utdanningsdirektør 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302017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02ADDA0-0360-4795-9779-EDA60B63A6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9187224"/>
              </p:ext>
            </p:extLst>
          </p:nvPr>
        </p:nvGraphicFramePr>
        <p:xfrm>
          <a:off x="1250603" y="719666"/>
          <a:ext cx="872466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0187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E441D91-C100-4EAE-BD1B-03EC97515C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13.05.2019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C87A121-014B-42B3-A014-625D84BB3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7593" y="958645"/>
            <a:ext cx="9625304" cy="2576997"/>
          </a:xfrm>
        </p:spPr>
        <p:txBody>
          <a:bodyPr/>
          <a:lstStyle/>
          <a:p>
            <a:r>
              <a:rPr lang="nb-NO" dirty="0"/>
              <a:t>Avslutning </a:t>
            </a:r>
          </a:p>
          <a:p>
            <a:r>
              <a:rPr lang="nb-NO" sz="3200" dirty="0"/>
              <a:t>regional samling 25. – 26. april</a:t>
            </a:r>
          </a:p>
          <a:p>
            <a:r>
              <a:rPr lang="nb-NO" sz="3200" dirty="0"/>
              <a:t>Inkluderende barnehage – og skolemiljø, pulje 3 </a:t>
            </a:r>
          </a:p>
          <a:p>
            <a:endParaRPr lang="nb-NO" sz="24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54A9866-0F95-4DD8-9E0D-F75A27A34B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7088" y="3189768"/>
            <a:ext cx="7563848" cy="1798984"/>
          </a:xfrm>
        </p:spPr>
        <p:txBody>
          <a:bodyPr/>
          <a:lstStyle/>
          <a:p>
            <a:r>
              <a:rPr lang="nb-NO" sz="2000" dirty="0"/>
              <a:t>Flakstad</a:t>
            </a:r>
          </a:p>
          <a:p>
            <a:r>
              <a:rPr lang="nb-NO" sz="2000" dirty="0"/>
              <a:t>Moskenes                  </a:t>
            </a:r>
          </a:p>
          <a:p>
            <a:r>
              <a:rPr lang="nb-NO" sz="2000" dirty="0"/>
              <a:t>Vestvågøy                                                                   </a:t>
            </a:r>
          </a:p>
          <a:p>
            <a:r>
              <a:rPr lang="nb-NO" sz="2000" dirty="0"/>
              <a:t>Bodø</a:t>
            </a:r>
          </a:p>
          <a:p>
            <a:r>
              <a:rPr lang="nb-NO" sz="2000" dirty="0"/>
              <a:t>Vefsn                                                 </a:t>
            </a:r>
          </a:p>
          <a:p>
            <a:r>
              <a:rPr lang="nb-NO" sz="2000" dirty="0"/>
              <a:t>                                              </a:t>
            </a:r>
            <a:r>
              <a:rPr lang="nb-NO" dirty="0"/>
              <a:t>Gunn Elisabeth Johannessen – seniorrådgiver skole</a:t>
            </a:r>
          </a:p>
          <a:p>
            <a:r>
              <a:rPr lang="nb-NO" sz="1600" dirty="0"/>
              <a:t>                                                           </a:t>
            </a:r>
            <a:r>
              <a:rPr lang="nb-NO" dirty="0"/>
              <a:t>Wenche Nergård – seniorrådgiver barnehage </a:t>
            </a:r>
          </a:p>
          <a:p>
            <a:r>
              <a:rPr lang="nb-NO" dirty="0"/>
              <a:t>                                                                   Gunn Skjerve  - ass. utdanningsdirektør 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765571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E73A93A-2BB6-4FB9-8C64-3951843A16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4881" y="1611630"/>
            <a:ext cx="10468186" cy="4697617"/>
          </a:xfrm>
        </p:spPr>
        <p:txBody>
          <a:bodyPr/>
          <a:lstStyle/>
          <a:p>
            <a:endParaRPr lang="nb-NO" b="1" dirty="0"/>
          </a:p>
          <a:p>
            <a:r>
              <a:rPr lang="nb-NO" b="1" dirty="0"/>
              <a:t>Nettressursen</a:t>
            </a:r>
            <a:r>
              <a:rPr lang="nb-NO" dirty="0"/>
              <a:t>: </a:t>
            </a:r>
            <a:r>
              <a:rPr lang="nb-NO" dirty="0">
                <a:hlinkClick r:id="rId3"/>
              </a:rPr>
              <a:t>https://www.udir.no/kvalitet-og-kompetanse/nasjonale-satsinger/tilbud-om-kompetanseutvikling-miljo-og-mobbing/Satsing-inkludering/</a:t>
            </a:r>
            <a:endParaRPr lang="nb-NO" dirty="0"/>
          </a:p>
          <a:p>
            <a:r>
              <a:rPr lang="nb-NO" dirty="0">
                <a:hlinkClick r:id="rId4"/>
              </a:rPr>
              <a:t>www.laringsmiljosenteret.no</a:t>
            </a:r>
            <a:r>
              <a:rPr lang="nb-NO" dirty="0"/>
              <a:t>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Neste </a:t>
            </a:r>
            <a:r>
              <a:rPr lang="nb-NO" b="1" dirty="0"/>
              <a:t>samarbeidsmøte med ressurspersonene</a:t>
            </a:r>
            <a:r>
              <a:rPr lang="nb-NO" dirty="0"/>
              <a:t>: 19.juni 2019 kl. 10:30 – 14:00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b="1" dirty="0"/>
              <a:t>Neste samling på Gardermoen</a:t>
            </a:r>
            <a:r>
              <a:rPr lang="nb-NO" dirty="0"/>
              <a:t>: 24.-25.09.2019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b="1" dirty="0"/>
              <a:t>Dronning Sonjas skolepris </a:t>
            </a:r>
            <a:r>
              <a:rPr lang="nb-NO" dirty="0"/>
              <a:t>– </a:t>
            </a:r>
            <a:r>
              <a:rPr lang="nb-NO" sz="1800" dirty="0"/>
              <a:t>start jobben nå!</a:t>
            </a:r>
            <a:r>
              <a:rPr lang="nb-NO" dirty="0"/>
              <a:t> </a:t>
            </a:r>
            <a:r>
              <a:rPr lang="nb-NO" dirty="0">
                <a:hlinkClick r:id="rId5"/>
              </a:rPr>
              <a:t>https://www.udir.no/laring-og-trivsel/skolepriser/dronning-sonjas-skolepris/</a:t>
            </a:r>
            <a:endParaRPr lang="nb-NO" dirty="0"/>
          </a:p>
          <a:p>
            <a:r>
              <a:rPr lang="nb-NO" b="1" dirty="0"/>
              <a:t>Ekstra reisepenger </a:t>
            </a:r>
            <a:r>
              <a:rPr lang="nb-NO" dirty="0"/>
              <a:t>vil bli tildelt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853EC17-3BAA-4821-B20B-E0CCB84D7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1" y="667385"/>
            <a:ext cx="9791382" cy="795655"/>
          </a:xfrm>
        </p:spPr>
        <p:txBody>
          <a:bodyPr/>
          <a:lstStyle/>
          <a:p>
            <a:r>
              <a:rPr lang="nb-NO" dirty="0"/>
              <a:t>Informasjon og påminnere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6B634D2-F34E-4173-B852-4F74F62709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329" y="19367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87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8A16E526-C7FF-4AC4-BCC9-2E71E0062A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1678652"/>
            <a:ext cx="10078772" cy="4630596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Hva gjør du når du kommer hjem? 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/>
              <a:t>Hvordan skal du utfordre deg selv på annen praksis og hvordan skal dere utvikle egen og kollegers klokskap.</a:t>
            </a:r>
          </a:p>
          <a:p>
            <a:pPr marL="0" indent="0">
              <a:buNone/>
            </a:pPr>
            <a:r>
              <a:rPr lang="nb-NO" b="1" dirty="0"/>
              <a:t>Et minimum av hva alle i en bh og skole må vite og gjøre:  </a:t>
            </a:r>
            <a:endParaRPr lang="nb-NO" dirty="0"/>
          </a:p>
          <a:p>
            <a:pPr lvl="1"/>
            <a:r>
              <a:rPr lang="nb-NO" b="1" dirty="0"/>
              <a:t>Kjernekomponentene</a:t>
            </a:r>
            <a:endParaRPr lang="nb-NO" dirty="0"/>
          </a:p>
          <a:p>
            <a:pPr lvl="1"/>
            <a:r>
              <a:rPr lang="nb-NO" b="1" dirty="0"/>
              <a:t>Trene og veilede</a:t>
            </a:r>
          </a:p>
          <a:p>
            <a:pPr marL="0" indent="0">
              <a:buNone/>
            </a:pPr>
            <a:r>
              <a:rPr lang="nb-NO" b="1" dirty="0"/>
              <a:t>Implementeringsdrivere</a:t>
            </a:r>
            <a:r>
              <a:rPr lang="nb-NO" dirty="0"/>
              <a:t> =  </a:t>
            </a:r>
            <a:r>
              <a:rPr lang="nb-NO" b="1" dirty="0"/>
              <a:t>Lesing + refleksjon </a:t>
            </a:r>
            <a:r>
              <a:rPr lang="nb-NO" dirty="0"/>
              <a:t>–</a:t>
            </a:r>
            <a:r>
              <a:rPr lang="nb-NO" i="1" dirty="0"/>
              <a:t>- </a:t>
            </a:r>
            <a:r>
              <a:rPr lang="nb-NO" dirty="0"/>
              <a:t> med oppfølgende drøfting. Ledere sørge for at dette skjer. </a:t>
            </a:r>
          </a:p>
          <a:p>
            <a:r>
              <a:rPr lang="nb-NO" b="1" dirty="0"/>
              <a:t>Rydde tid </a:t>
            </a:r>
          </a:p>
          <a:p>
            <a:pPr lvl="0"/>
            <a:r>
              <a:rPr lang="nb-NO" b="1" dirty="0"/>
              <a:t>Evaluering av samlingen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7CE2636-462D-4229-BB62-4100F29E0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752"/>
            <a:ext cx="10080625" cy="1129899"/>
          </a:xfrm>
        </p:spPr>
        <p:txBody>
          <a:bodyPr/>
          <a:lstStyle/>
          <a:p>
            <a:r>
              <a:rPr lang="nb-NO" dirty="0"/>
              <a:t>       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Veien videre</a:t>
            </a:r>
            <a:br>
              <a:rPr lang="nb-NO" dirty="0"/>
            </a:br>
            <a:r>
              <a:rPr lang="nb-NO" dirty="0"/>
              <a:t>           </a:t>
            </a:r>
            <a:r>
              <a:rPr lang="nb-NO" sz="2800" strike="sngStrike" dirty="0"/>
              <a:t>BOHICA</a:t>
            </a:r>
          </a:p>
        </p:txBody>
      </p:sp>
      <p:pic>
        <p:nvPicPr>
          <p:cNvPr id="7" name="Bilde 6" descr="Et bilde som inneholder innendørs, vegg, bord&#10;&#10;Beskrivelse som er generert med svært høy visshet">
            <a:extLst>
              <a:ext uri="{FF2B5EF4-FFF2-40B4-BE49-F238E27FC236}">
                <a16:creationId xmlns:a16="http://schemas.microsoft.com/office/drawing/2014/main" id="{F2D2A195-F40B-49C8-AF2A-46059EC95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918" y="491144"/>
            <a:ext cx="3396701" cy="210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3FA6305-C2F6-4525-B49E-7F72F7F9D6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2800" dirty="0"/>
              <a:t>Enhetsledere for både barnehage og skole har vært tett på</a:t>
            </a:r>
          </a:p>
          <a:p>
            <a:r>
              <a:rPr lang="nb-NO" sz="2800" dirty="0"/>
              <a:t>Satsingen har gått over tid </a:t>
            </a:r>
          </a:p>
          <a:p>
            <a:r>
              <a:rPr lang="nb-NO" sz="2800" dirty="0"/>
              <a:t>Arbeid i lærende nettverk – lærende møter </a:t>
            </a:r>
          </a:p>
          <a:p>
            <a:r>
              <a:rPr lang="nb-NO" sz="2800" dirty="0"/>
              <a:t>Bruk av fagstoff/litteratur – felles litteratur</a:t>
            </a:r>
          </a:p>
          <a:p>
            <a:r>
              <a:rPr lang="nb-NO" sz="2800" dirty="0"/>
              <a:t>Fra teori til utprøving i praksis – ØVE </a:t>
            </a:r>
          </a:p>
          <a:p>
            <a:r>
              <a:rPr lang="nb-NO" sz="2800" dirty="0"/>
              <a:t>Samlingene har bidratt til felles forståelse</a:t>
            </a:r>
          </a:p>
          <a:p>
            <a:pPr marL="0" indent="0">
              <a:buNone/>
            </a:pPr>
            <a:endParaRPr lang="nb-NO" sz="2800" dirty="0"/>
          </a:p>
          <a:p>
            <a:endParaRPr lang="nb-NO" sz="2800" dirty="0"/>
          </a:p>
          <a:p>
            <a:endParaRPr lang="nb-NO" sz="2800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E77C689-85F1-4C3D-9BF1-CA9EFF92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Noen suksessfaktorer fra pulje 3</a:t>
            </a:r>
          </a:p>
        </p:txBody>
      </p:sp>
      <p:pic>
        <p:nvPicPr>
          <p:cNvPr id="5" name="Bilde 4" descr="Et bilde som inneholder overvåke, tekst, vegg, foto&#10;&#10;Beskrivelse som er generert med svært høy visshet">
            <a:extLst>
              <a:ext uri="{FF2B5EF4-FFF2-40B4-BE49-F238E27FC236}">
                <a16:creationId xmlns:a16="http://schemas.microsoft.com/office/drawing/2014/main" id="{69326111-31E4-4523-AB87-5D4BE0D88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828" y="3127983"/>
            <a:ext cx="2926880" cy="221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61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05771C9-4DAD-4205-9ECE-D75870E922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1762298"/>
            <a:ext cx="10078772" cy="4546949"/>
          </a:xfrm>
        </p:spPr>
        <p:txBody>
          <a:bodyPr/>
          <a:lstStyle/>
          <a:p>
            <a:pPr marL="0" indent="0">
              <a:buNone/>
            </a:pPr>
            <a:r>
              <a:rPr lang="nb-NO" sz="3600" dirty="0"/>
              <a:t>Vi må ha </a:t>
            </a:r>
            <a:r>
              <a:rPr lang="nb-NO" sz="3600" b="1" dirty="0"/>
              <a:t>kunnskap</a:t>
            </a:r>
            <a:r>
              <a:rPr lang="nb-NO" sz="3600" dirty="0"/>
              <a:t> om hvordan vi best kan lykkes  og </a:t>
            </a:r>
          </a:p>
          <a:p>
            <a:pPr marL="0" indent="0">
              <a:buNone/>
            </a:pPr>
            <a:r>
              <a:rPr lang="nb-NO" sz="3600" b="1" dirty="0"/>
              <a:t>klokskap </a:t>
            </a:r>
            <a:r>
              <a:rPr lang="nb-NO" sz="3600" dirty="0"/>
              <a:t> til å </a:t>
            </a:r>
            <a:r>
              <a:rPr lang="nb-NO" sz="3600" b="1" dirty="0"/>
              <a:t>bruke</a:t>
            </a:r>
            <a:r>
              <a:rPr lang="nb-NO" sz="3600" dirty="0"/>
              <a:t> kunnskapen på en </a:t>
            </a:r>
            <a:r>
              <a:rPr lang="nb-NO" sz="3600" b="1" dirty="0"/>
              <a:t>etisk</a:t>
            </a:r>
            <a:r>
              <a:rPr lang="nb-NO" sz="3600" dirty="0"/>
              <a:t> forsvarlig måte</a:t>
            </a:r>
            <a:endParaRPr lang="nb-NO" sz="3600" b="1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B7F20BA-FEB2-40D7-9ED7-353ED1A3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681645"/>
            <a:ext cx="10080625" cy="914399"/>
          </a:xfrm>
        </p:spPr>
        <p:txBody>
          <a:bodyPr/>
          <a:lstStyle/>
          <a:p>
            <a:r>
              <a:rPr lang="nb-NO" dirty="0"/>
              <a:t>Irgens: Husk hvem vi arbeider for:</a:t>
            </a:r>
          </a:p>
        </p:txBody>
      </p:sp>
      <p:pic>
        <p:nvPicPr>
          <p:cNvPr id="5" name="Bilde 4" descr="Et bilde som inneholder person, gress, utendørs, jente&#10;&#10;Beskrivelse som er generert med svært høy visshet">
            <a:extLst>
              <a:ext uri="{FF2B5EF4-FFF2-40B4-BE49-F238E27FC236}">
                <a16:creationId xmlns:a16="http://schemas.microsoft.com/office/drawing/2014/main" id="{3F7906F9-E9CB-40EF-A9FB-4D52862C9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68" y="3865725"/>
            <a:ext cx="3608003" cy="26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06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E13F1AD-0990-41EB-B5D9-AC8B27A5C2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1629296"/>
            <a:ext cx="10078772" cy="4679952"/>
          </a:xfrm>
        </p:spPr>
        <p:txBody>
          <a:bodyPr/>
          <a:lstStyle/>
          <a:p>
            <a:r>
              <a:rPr lang="nb-NO" sz="3600" b="1" dirty="0"/>
              <a:t>Møte med ressurspersoner 19.06.</a:t>
            </a:r>
          </a:p>
          <a:p>
            <a:r>
              <a:rPr lang="nb-NO" sz="3600" b="1" dirty="0"/>
              <a:t>Nasjonal samling 24.-25.09. </a:t>
            </a:r>
          </a:p>
          <a:p>
            <a:endParaRPr lang="nb-NO" sz="3600" b="1" dirty="0"/>
          </a:p>
          <a:p>
            <a:r>
              <a:rPr lang="nb-NO" sz="3600" b="1" dirty="0"/>
              <a:t>God helg!</a:t>
            </a:r>
          </a:p>
          <a:p>
            <a:endParaRPr lang="nb-NO" sz="3600" b="1" dirty="0"/>
          </a:p>
          <a:p>
            <a:r>
              <a:rPr lang="nb-NO" sz="3600" b="1" dirty="0"/>
              <a:t>God sommer! 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9FB5CB1-EA6C-4345-91E6-A1529A174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753"/>
            <a:ext cx="10080625" cy="792089"/>
          </a:xfrm>
        </p:spPr>
        <p:txBody>
          <a:bodyPr/>
          <a:lstStyle/>
          <a:p>
            <a:r>
              <a:rPr lang="nb-NO" dirty="0"/>
              <a:t>Vel hjem </a:t>
            </a:r>
          </a:p>
        </p:txBody>
      </p:sp>
      <p:pic>
        <p:nvPicPr>
          <p:cNvPr id="5" name="Bilde 4" descr="Et bilde som inneholder utklipp&#10;&#10;Beskrivelse som er generert med høy visshet">
            <a:extLst>
              <a:ext uri="{FF2B5EF4-FFF2-40B4-BE49-F238E27FC236}">
                <a16:creationId xmlns:a16="http://schemas.microsoft.com/office/drawing/2014/main" id="{046D2CD8-C5ED-4B8E-BD68-B5FD05CD2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15" y="2370426"/>
            <a:ext cx="42862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04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7143662-CF26-4CA0-ABAF-86589C2A0C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2800" u="sng" dirty="0">
                <a:hlinkClick r:id="rId3"/>
              </a:rPr>
              <a:t>https://vimeo.com/152573934</a:t>
            </a:r>
            <a:r>
              <a:rPr lang="nb-NO" sz="2800" dirty="0"/>
              <a:t> </a:t>
            </a:r>
          </a:p>
          <a:p>
            <a:endParaRPr lang="nb-NO" sz="2800" dirty="0"/>
          </a:p>
          <a:p>
            <a:endParaRPr lang="nb-NO" sz="2800" dirty="0"/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215F3AD-52D8-40F2-896F-99A64079F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organiserer du?</a:t>
            </a:r>
          </a:p>
        </p:txBody>
      </p:sp>
    </p:spTree>
    <p:extLst>
      <p:ext uri="{BB962C8B-B14F-4D97-AF65-F5344CB8AC3E}">
        <p14:creationId xmlns:p14="http://schemas.microsoft.com/office/powerpoint/2010/main" val="113895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E441D91-C100-4EAE-BD1B-03EC97515C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13.05.2019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C87A121-014B-42B3-A014-625D84BB3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7593" y="958645"/>
            <a:ext cx="9625304" cy="2576997"/>
          </a:xfrm>
        </p:spPr>
        <p:txBody>
          <a:bodyPr/>
          <a:lstStyle/>
          <a:p>
            <a:r>
              <a:rPr lang="nb-NO" dirty="0"/>
              <a:t>Velkommen </a:t>
            </a:r>
          </a:p>
          <a:p>
            <a:r>
              <a:rPr lang="nb-NO" sz="3200" dirty="0"/>
              <a:t>til regional samling 25. – 26. april</a:t>
            </a:r>
          </a:p>
          <a:p>
            <a:r>
              <a:rPr lang="nb-NO" sz="3200" dirty="0"/>
              <a:t>Inkluderende barnehage – og skolemiljø, pulje 3 </a:t>
            </a:r>
          </a:p>
          <a:p>
            <a:endParaRPr lang="nb-NO" sz="24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54A9866-0F95-4DD8-9E0D-F75A27A34B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7088" y="3189768"/>
            <a:ext cx="7563848" cy="1798984"/>
          </a:xfrm>
        </p:spPr>
        <p:txBody>
          <a:bodyPr/>
          <a:lstStyle/>
          <a:p>
            <a:r>
              <a:rPr lang="nb-NO" sz="2000" dirty="0"/>
              <a:t>Flakstad</a:t>
            </a:r>
          </a:p>
          <a:p>
            <a:r>
              <a:rPr lang="nb-NO" sz="2000" dirty="0"/>
              <a:t>Moskenes</a:t>
            </a:r>
          </a:p>
          <a:p>
            <a:r>
              <a:rPr lang="nb-NO" sz="2000" dirty="0"/>
              <a:t>Vestvågøy                                                                   </a:t>
            </a:r>
          </a:p>
          <a:p>
            <a:r>
              <a:rPr lang="nb-NO" sz="2000" dirty="0"/>
              <a:t>Bodø</a:t>
            </a:r>
          </a:p>
          <a:p>
            <a:r>
              <a:rPr lang="nb-NO" sz="2000" dirty="0"/>
              <a:t>Vefsn                                                 </a:t>
            </a:r>
          </a:p>
          <a:p>
            <a:r>
              <a:rPr lang="nb-NO" sz="2000" dirty="0"/>
              <a:t>                                              </a:t>
            </a:r>
            <a:r>
              <a:rPr lang="nb-NO" dirty="0"/>
              <a:t>Gunn Elisabeth Johannessen – seniorrådgiver skole</a:t>
            </a:r>
          </a:p>
          <a:p>
            <a:r>
              <a:rPr lang="nb-NO" sz="1600" dirty="0"/>
              <a:t>                                                           </a:t>
            </a:r>
            <a:r>
              <a:rPr lang="nb-NO" dirty="0"/>
              <a:t>Wenche Nergård – seniorrådgiver barnehage </a:t>
            </a:r>
          </a:p>
          <a:p>
            <a:r>
              <a:rPr lang="nb-NO" dirty="0"/>
              <a:t>                                                                   Gunn Skjerve  - ass. utdanningsdirektør 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11063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D033FEEA-64D2-4522-A32B-8C2F56054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619761"/>
            <a:ext cx="10080625" cy="728980"/>
          </a:xfrm>
        </p:spPr>
        <p:txBody>
          <a:bodyPr/>
          <a:lstStyle/>
          <a:p>
            <a:r>
              <a:rPr lang="nb-NO" sz="2800" b="1" dirty="0"/>
              <a:t>Program </a:t>
            </a:r>
            <a:br>
              <a:rPr lang="nb-NO" sz="2800" b="1" dirty="0"/>
            </a:br>
            <a:r>
              <a:rPr lang="nb-NO" sz="2800" b="1" dirty="0"/>
              <a:t>dag 1: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CA51F8C7-3F96-4480-A60E-A11601FFB98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124199" y="480951"/>
          <a:ext cx="7965737" cy="57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Document" r:id="rId4" imgW="5943090" imgH="4295881" progId="Word.Document.12">
                  <p:embed/>
                </p:oleObj>
              </mc:Choice>
              <mc:Fallback>
                <p:oleObj name="Document" r:id="rId4" imgW="5943090" imgH="4295881" progId="Word.Documen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CA51F8C7-3F96-4480-A60E-A11601FFB9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4199" y="480951"/>
                        <a:ext cx="7965737" cy="575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1003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1BE378F-A558-45FD-8563-F9B2D2B0F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548753"/>
            <a:ext cx="1721803" cy="1077209"/>
          </a:xfrm>
        </p:spPr>
        <p:txBody>
          <a:bodyPr/>
          <a:lstStyle/>
          <a:p>
            <a:r>
              <a:rPr lang="nb-NO" sz="2800" b="1" dirty="0"/>
              <a:t>Program </a:t>
            </a:r>
            <a:br>
              <a:rPr lang="nb-NO" sz="2800" b="1" dirty="0"/>
            </a:br>
            <a:r>
              <a:rPr lang="nb-NO" sz="2800" b="1" dirty="0"/>
              <a:t>dag 2: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D7C38E61-DFC0-4280-A959-DDE14C6970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464833"/>
              </p:ext>
            </p:extLst>
          </p:nvPr>
        </p:nvGraphicFramePr>
        <p:xfrm>
          <a:off x="2177935" y="1150938"/>
          <a:ext cx="9326880" cy="5158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Document" r:id="rId4" imgW="5943090" imgH="2377265" progId="Word.Document.12">
                  <p:embed/>
                </p:oleObj>
              </mc:Choice>
              <mc:Fallback>
                <p:oleObj name="Document" r:id="rId4" imgW="5943090" imgH="23772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7935" y="1150938"/>
                        <a:ext cx="9326880" cy="5158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695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78AC09CE-E19F-432A-BE14-B4F0D9A9F7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1727200"/>
            <a:ext cx="10078772" cy="4582047"/>
          </a:xfrm>
        </p:spPr>
        <p:txBody>
          <a:bodyPr/>
          <a:lstStyle/>
          <a:p>
            <a:r>
              <a:rPr lang="nb-NO" dirty="0"/>
              <a:t>Barnehage –og skolebasert kompetanseutvikling </a:t>
            </a:r>
          </a:p>
          <a:p>
            <a:r>
              <a:rPr lang="nb-NO" dirty="0"/>
              <a:t>Stabilitet og kontinuitet  </a:t>
            </a:r>
          </a:p>
          <a:p>
            <a:r>
              <a:rPr lang="nb-NO" dirty="0"/>
              <a:t>Arbeid i lokale lærende nettverk</a:t>
            </a:r>
          </a:p>
          <a:p>
            <a:r>
              <a:rPr lang="nb-NO" dirty="0"/>
              <a:t>Delta på nasjonale samlinger</a:t>
            </a:r>
          </a:p>
          <a:p>
            <a:r>
              <a:rPr lang="nb-NO" dirty="0"/>
              <a:t>Delta på regionale samlinger </a:t>
            </a:r>
          </a:p>
          <a:p>
            <a:r>
              <a:rPr lang="nb-NO" dirty="0"/>
              <a:t>Erfaringsdeling </a:t>
            </a:r>
          </a:p>
          <a:p>
            <a:r>
              <a:rPr lang="nb-NO" dirty="0"/>
              <a:t>Ressursperson – 20 - 40 % stilling </a:t>
            </a:r>
          </a:p>
          <a:p>
            <a:r>
              <a:rPr lang="nb-NO" dirty="0"/>
              <a:t>Rapporteringskrav 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VOKSENROLLEN – PROFESJONEN 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b="1" dirty="0"/>
              <a:t>KOMPETANSEHEVING FOR HELE ORG - 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6684CB5-ED21-4811-A244-D06612969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754"/>
            <a:ext cx="10080625" cy="958314"/>
          </a:xfrm>
        </p:spPr>
        <p:txBody>
          <a:bodyPr/>
          <a:lstStyle/>
          <a:p>
            <a:r>
              <a:rPr lang="nb-NO" dirty="0"/>
              <a:t>Forventninger og krav til deltakerne</a:t>
            </a:r>
          </a:p>
        </p:txBody>
      </p:sp>
    </p:spTree>
    <p:extLst>
      <p:ext uri="{BB962C8B-B14F-4D97-AF65-F5344CB8AC3E}">
        <p14:creationId xmlns:p14="http://schemas.microsoft.com/office/powerpoint/2010/main" val="3544804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6FB3DEF-8CCF-4748-A756-2A11401129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1703070"/>
            <a:ext cx="10078772" cy="4606177"/>
          </a:xfrm>
        </p:spPr>
        <p:txBody>
          <a:bodyPr/>
          <a:lstStyle/>
          <a:p>
            <a:pPr marL="0" indent="0">
              <a:buNone/>
            </a:pPr>
            <a:r>
              <a:rPr lang="nb-NO" sz="2800" dirty="0"/>
              <a:t>Kompetanseutviklingen skal</a:t>
            </a:r>
          </a:p>
          <a:p>
            <a:r>
              <a:rPr lang="nb-NO" sz="2800" dirty="0"/>
              <a:t>styrke barnehagers, skolers og eieres kompetanse til å skape og opprettholde gode barnehage – og skolemiljøer</a:t>
            </a:r>
          </a:p>
          <a:p>
            <a:r>
              <a:rPr lang="nb-NO" sz="2800" dirty="0"/>
              <a:t>gi økt kompetanse i å forebygge, avdekke og håndtere mobbing og andre krenkelser</a:t>
            </a:r>
          </a:p>
          <a:p>
            <a:r>
              <a:rPr lang="nb-NO" sz="2800" dirty="0"/>
              <a:t>styrke både regelverkskompetanse og den pedagogiske kompetansen til barnehager, skoler, eiere og barnehagemyndighet</a:t>
            </a:r>
          </a:p>
          <a:p>
            <a:r>
              <a:rPr lang="nb-NO" sz="2800" dirty="0"/>
              <a:t>styrke kompetansen i å drive utviklingsarbeid lokalt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92FDE3F-A1AF-4373-944A-2B8DDC2F0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445771"/>
            <a:ext cx="9014142" cy="1154430"/>
          </a:xfrm>
        </p:spPr>
        <p:txBody>
          <a:bodyPr/>
          <a:lstStyle/>
          <a:p>
            <a:r>
              <a:rPr lang="nb-NO" dirty="0"/>
              <a:t>Målene for satsingen IBSM</a:t>
            </a:r>
          </a:p>
        </p:txBody>
      </p:sp>
    </p:spTree>
    <p:extLst>
      <p:ext uri="{BB962C8B-B14F-4D97-AF65-F5344CB8AC3E}">
        <p14:creationId xmlns:p14="http://schemas.microsoft.com/office/powerpoint/2010/main" val="79076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B6D948-3A69-47C5-A1EA-1B1435FA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638147"/>
            <a:ext cx="7938655" cy="804342"/>
          </a:xfrm>
        </p:spPr>
        <p:txBody>
          <a:bodyPr>
            <a:normAutofit fontScale="90000"/>
          </a:bodyPr>
          <a:lstStyle/>
          <a:p>
            <a:pPr algn="ctr"/>
            <a:r>
              <a:rPr lang="nb-NO" sz="3000" dirty="0"/>
              <a:t>§ 9a-2 Retten til et trygt og godt skolemiljø</a:t>
            </a:r>
            <a:br>
              <a:rPr lang="nb-NO" sz="3000" dirty="0"/>
            </a:br>
            <a:r>
              <a:rPr lang="nb-NO" sz="3000" dirty="0"/>
              <a:t>§ 9a-4 Aktivitetsplikten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F5D657B8-CA66-441B-ACA0-B7EBDC75F4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738026"/>
              </p:ext>
            </p:extLst>
          </p:nvPr>
        </p:nvGraphicFramePr>
        <p:xfrm>
          <a:off x="3009900" y="1442490"/>
          <a:ext cx="6333605" cy="4925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1097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D2830D6-B252-446C-8C75-DC3B3BB11E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281" y="1771650"/>
            <a:ext cx="10078772" cy="4697617"/>
          </a:xfrm>
        </p:spPr>
        <p:txBody>
          <a:bodyPr/>
          <a:lstStyle/>
          <a:p>
            <a:r>
              <a:rPr lang="nb-NO" sz="2800" dirty="0"/>
              <a:t>Forstå mekanismene: hva se etter, hvordan fange opp?</a:t>
            </a:r>
          </a:p>
          <a:p>
            <a:r>
              <a:rPr lang="nb-NO" sz="2800" dirty="0"/>
              <a:t>Avdekking </a:t>
            </a:r>
          </a:p>
          <a:p>
            <a:r>
              <a:rPr lang="nb-NO" sz="2800" dirty="0"/>
              <a:t>Implementering og kapasitetsbygging</a:t>
            </a:r>
          </a:p>
          <a:p>
            <a:r>
              <a:rPr lang="nb-NO" sz="2800" dirty="0"/>
              <a:t>Forebygging</a:t>
            </a:r>
          </a:p>
          <a:p>
            <a:r>
              <a:rPr lang="nb-NO" sz="2800" dirty="0"/>
              <a:t>Tiltak mot alle  - universelle</a:t>
            </a:r>
          </a:p>
          <a:p>
            <a:r>
              <a:rPr lang="nb-NO" sz="2800" dirty="0"/>
              <a:t>Tiltak mot bestemte risikogrupper – utsatt/utsetter</a:t>
            </a:r>
          </a:p>
          <a:p>
            <a:r>
              <a:rPr lang="nb-NO" sz="2800" dirty="0"/>
              <a:t>Sterke tiltak i krevende saker  - </a:t>
            </a:r>
          </a:p>
          <a:p>
            <a:r>
              <a:rPr lang="nb-NO" sz="2800" dirty="0"/>
              <a:t>Hva gjør vi i situasjonene som oppstår?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2411560-CC1F-4817-A302-84B668E17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873125"/>
            <a:ext cx="9997122" cy="738505"/>
          </a:xfrm>
        </p:spPr>
        <p:txBody>
          <a:bodyPr/>
          <a:lstStyle/>
          <a:p>
            <a:r>
              <a:rPr lang="nb-NO" sz="4000" dirty="0"/>
              <a:t>Kjerneelementene i satsingen IBSM</a:t>
            </a:r>
          </a:p>
        </p:txBody>
      </p:sp>
    </p:spTree>
    <p:extLst>
      <p:ext uri="{BB962C8B-B14F-4D97-AF65-F5344CB8AC3E}">
        <p14:creationId xmlns:p14="http://schemas.microsoft.com/office/powerpoint/2010/main" val="2688970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 Bokmål.potx" id="{1238DF16-3F84-431F-A094-0C84C0C9DF3C}" vid="{E7EF7382-1882-45B6-A746-1286A71C08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MNO DOKUMENTER" ma:contentTypeID="0x010100AEE3F90A70206F4FBC2504B20346D9B10045AAB0AF7D25844883F899F396BCBF03" ma:contentTypeVersion="117" ma:contentTypeDescription="" ma:contentTypeScope="" ma:versionID="d5499b9394e78703908803bd1d4d8bab">
  <xsd:schema xmlns:xsd="http://www.w3.org/2001/XMLSchema" xmlns:xs="http://www.w3.org/2001/XMLSchema" xmlns:p="http://schemas.microsoft.com/office/2006/metadata/properties" xmlns:ns2="138d6e04-1f76-42ad-b243-d07376ed33c3" xmlns:ns3="d53afbd5-b515-4af6-9878-c80c768a5eb8" xmlns:ns4="69eaa1cf-f250-461f-9d01-7255543802b4" targetNamespace="http://schemas.microsoft.com/office/2006/metadata/properties" ma:root="true" ma:fieldsID="31e6e4499a09892d7a0e58b852bfc9b7" ns2:_="" ns3:_="" ns4:_="">
    <xsd:import namespace="138d6e04-1f76-42ad-b243-d07376ed33c3"/>
    <xsd:import namespace="d53afbd5-b515-4af6-9878-c80c768a5eb8"/>
    <xsd:import namespace="69eaa1cf-f250-461f-9d01-7255543802b4"/>
    <xsd:element name="properties">
      <xsd:complexType>
        <xsd:sequence>
          <xsd:element name="documentManagement">
            <xsd:complexType>
              <xsd:all>
                <xsd:element ref="ns2:Møtedato" minOccurs="0"/>
                <xsd:element ref="ns3:Møtedokument" minOccurs="0"/>
                <xsd:element ref="ns2:Saksnummer_x0020__x0028_møte_x0029_" minOccurs="0"/>
                <xsd:element ref="ns2:ISBN-nummer" minOccurs="0"/>
                <xsd:element ref="ns2:TaxCatchAllLabel" minOccurs="0"/>
                <xsd:element ref="ns2:AvdelingerTaxHTField0" minOccurs="0"/>
                <xsd:element ref="ns2:FagområderTaxHTField0" minOccurs="0"/>
                <xsd:element ref="ns2:Kommuner1TaxHTField0" minOccurs="0"/>
                <xsd:element ref="ns2:Sosialt_x0020_1TaxHTField0" minOccurs="0"/>
                <xsd:element ref="ns2:ÅrTaxHTField0" minOccurs="0"/>
                <xsd:element ref="ns2:_dlc_DocIdPersistId" minOccurs="0"/>
                <xsd:element ref="ns2:_dlc_DocIdUrl" minOccurs="0"/>
                <xsd:element ref="ns2:_dlc_DocId" minOccurs="0"/>
                <xsd:element ref="ns2:DokumenttyperTaxHTField0" minOccurs="0"/>
                <xsd:element ref="ns2:TaxCatchAll" minOccurs="0"/>
                <xsd:element ref="ns4:M_x00e5_lgrupp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d6e04-1f76-42ad-b243-d07376ed33c3" elementFormDefault="qualified">
    <xsd:import namespace="http://schemas.microsoft.com/office/2006/documentManagement/types"/>
    <xsd:import namespace="http://schemas.microsoft.com/office/infopath/2007/PartnerControls"/>
    <xsd:element name="Møtedato" ma:index="6" nillable="true" ma:displayName="Møtedato" ma:description="" ma:format="DateOnly" ma:indexed="true" ma:internalName="M_x00f8_tedato" ma:readOnly="false">
      <xsd:simpleType>
        <xsd:restriction base="dms:DateTime"/>
      </xsd:simpleType>
    </xsd:element>
    <xsd:element name="Saksnummer_x0020__x0028_møte_x0029_" ma:index="8" nillable="true" ma:displayName="Saksnummer (møte)" ma:description="Refererer til dokumentets saksnummer for møtet, eventuelt møtets nummer." ma:internalName="Saksnummer_x0020__x0028_m_x00f8_te_x0029_" ma:readOnly="false">
      <xsd:simpleType>
        <xsd:restriction base="dms:Text">
          <xsd:maxLength value="50"/>
        </xsd:restriction>
      </xsd:simpleType>
    </xsd:element>
    <xsd:element name="ISBN-nummer" ma:index="10" nillable="true" ma:displayName="ISBN-nummer" ma:description="Skrives slik: xxx-xx-xxxxx-xx-x" ma:internalName="ISBN_x002d_nummer">
      <xsd:simpleType>
        <xsd:restriction base="dms:Text">
          <xsd:maxLength value="17"/>
        </xsd:restriction>
      </xsd:simpleType>
    </xsd:element>
    <xsd:element name="TaxCatchAllLabel" ma:index="12" nillable="true" ma:displayName="Taxonomy Catch All Column1" ma:description="" ma:hidden="true" ma:list="{f7030938-8ba3-4935-8356-9c1c0f05ea97}" ma:internalName="TaxCatchAllLabel" ma:readOnly="true" ma:showField="CatchAllDataLabel" ma:web="138d6e04-1f76-42ad-b243-d07376ed33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vdelingerTaxHTField0" ma:index="14" ma:taxonomy="true" ma:internalName="AvdelingerTaxHTField0" ma:taxonomyFieldName="Avdelinger" ma:displayName="Organisasjonstilhørighet" ma:default="" ma:fieldId="{4cf49562-14f0-4bf8-bd77-7e558af77665}" ma:taxonomyMulti="true" ma:sspId="638f2f0d-cca0-472d-9312-871d4ef2f1b2" ma:termSetId="7ea6b9bb-221b-444a-888c-58aa94d88b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agområderTaxHTField0" ma:index="16" ma:taxonomy="true" ma:internalName="Fagomr_x00e5_derTaxHTField0" ma:taxonomyFieldName="Fagomr_x00e5_der" ma:displayName="Fagområder" ma:default="" ma:fieldId="{a5b72c67-0e4f-476f-bef0-245e1a92580c}" ma:taxonomyMulti="true" ma:sspId="638f2f0d-cca0-472d-9312-871d4ef2f1b2" ma:termSetId="b0ce4a20-dc28-466e-ace2-103c7ad92c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ommuner1TaxHTField0" ma:index="18" nillable="true" ma:taxonomy="true" ma:internalName="Kommuner1TaxHTField0" ma:taxonomyFieldName="Kommuner1" ma:displayName="Kommuner" ma:default="" ma:fieldId="{369942c3-309f-4148-b1d0-a071f08126e8}" ma:taxonomyMulti="true" ma:sspId="638f2f0d-cca0-472d-9312-871d4ef2f1b2" ma:termSetId="d152b473-c4be-49a2-8228-5d44aa895df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osialt_x0020_1TaxHTField0" ma:index="20" nillable="true" ma:taxonomy="true" ma:internalName="Sosialt_x0020_1TaxHTField0" ma:taxonomyFieldName="Sosialt_x0020_1" ma:displayName="Sosialt" ma:default="" ma:fieldId="{48be24a4-1093-4784-b89b-ce688282050a}" ma:taxonomyMulti="true" ma:sspId="638f2f0d-cca0-472d-9312-871d4ef2f1b2" ma:termSetId="73939d73-c430-4fe8-b0ee-ed481a27a1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ÅrTaxHTField0" ma:index="23" nillable="true" ma:taxonomy="true" ma:internalName="_x00c5_rTaxHTField0" ma:taxonomyFieldName="_x00c5_r" ma:displayName="År" ma:default="" ma:fieldId="{f515a0ec-3f20-439b-a0c5-89ee9c2ceba8}" ma:taxonomyMulti="true" ma:sspId="638f2f0d-cca0-472d-9312-871d4ef2f1b2" ma:termSetId="2983d30e-8826-4ec2-b7ab-2d2633cea28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Url" ma:index="26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27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DokumenttyperTaxHTField0" ma:index="28" ma:taxonomy="true" ma:internalName="DokumenttyperTaxHTField0" ma:taxonomyFieldName="Dokumenttyper" ma:displayName="Dokument" ma:indexed="true" ma:default="" ma:fieldId="{fb2ca57d-962d-4739-a68e-7412b9c990f9}" ma:sspId="638f2f0d-cca0-472d-9312-871d4ef2f1b2" ma:termSetId="2675e837-a4ce-4e1e-8865-8a0eb3b97da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9" nillable="true" ma:displayName="Taxonomy Catch All Column" ma:description="" ma:hidden="true" ma:list="{f7030938-8ba3-4935-8356-9c1c0f05ea97}" ma:internalName="TaxCatchAll" ma:showField="CatchAllData" ma:web="138d6e04-1f76-42ad-b243-d07376ed33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afbd5-b515-4af6-9878-c80c768a5eb8" elementFormDefault="qualified">
    <xsd:import namespace="http://schemas.microsoft.com/office/2006/documentManagement/types"/>
    <xsd:import namespace="http://schemas.microsoft.com/office/infopath/2007/PartnerControls"/>
    <xsd:element name="Møtedokument" ma:index="7" nillable="true" ma:displayName="Møtedokument" ma:default="0" ma:description="Kryss av for ja hvis dokumentet skal legges fram i et møte. Husk å påføre møtedato og sak nr." ma:internalName="M_x00f8_tedokument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aa1cf-f250-461f-9d01-7255543802b4" elementFormDefault="qualified">
    <xsd:import namespace="http://schemas.microsoft.com/office/2006/documentManagement/types"/>
    <xsd:import namespace="http://schemas.microsoft.com/office/infopath/2007/PartnerControls"/>
    <xsd:element name="M_x00e5_lgrupper" ma:index="30" nillable="true" ma:displayName="Målgrupper" ma:hidden="true" ma:internalName="M_x00e5_lgrupper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Innholdstype"/>
        <xsd:element ref="dc:title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typerTaxHTField0 xmlns="138d6e04-1f76-42ad-b243-d07376ed33c3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Referat endelig</TermName>
          <TermId xmlns="http://schemas.microsoft.com/office/infopath/2007/PartnerControls">9e71d72d-75ff-4850-aa09-6c0287e9ae29</TermId>
        </TermInfo>
      </Terms>
    </DokumenttyperTaxHTField0>
    <_dlc_DocId xmlns="138d6e04-1f76-42ad-b243-d07376ed33c3">UKUM45TMN2SN-63-14462</_dlc_DocId>
    <_dlc_DocIdUrl xmlns="138d6e04-1f76-42ad-b243-d07376ed33c3">
      <Url>http://intranett/dokumentsenter/_layouts/15/DocIdRedir.aspx?ID=UKUM45TMN2SN-63-14462</Url>
      <Description>UKUM45TMN2SN-63-14462</Description>
    </_dlc_DocIdUrl>
    <TaxCatchAll xmlns="138d6e04-1f76-42ad-b243-d07376ed33c3">
      <Value>111</Value>
      <Value>1020</Value>
      <Value>102</Value>
      <Value>37</Value>
    </TaxCatchAll>
    <Sosialt_x0020_1TaxHTField0 xmlns="138d6e04-1f76-42ad-b243-d07376ed33c3">
      <Terms xmlns="http://schemas.microsoft.com/office/infopath/2007/PartnerControls"/>
    </Sosialt_x0020_1TaxHTField0>
    <AvdelingerTaxHTField0 xmlns="138d6e04-1f76-42ad-b243-d07376ed33c3">
      <Terms xmlns="http://schemas.microsoft.com/office/infopath/2007/PartnerControls">
        <TermInfo xmlns="http://schemas.microsoft.com/office/infopath/2007/PartnerControls">
          <TermName xmlns="http://schemas.microsoft.com/office/infopath/2007/PartnerControls">Oppvekst- og utdanning</TermName>
          <TermId xmlns="http://schemas.microsoft.com/office/infopath/2007/PartnerControls">733a07a3-0f5d-4c06-bb95-9eb5b4e25bf4</TermId>
        </TermInfo>
      </Terms>
    </AvdelingerTaxHTField0>
    <ÅrTaxHTField0 xmlns="138d6e04-1f76-42ad-b243-d07376ed33c3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2019</TermName>
          <TermId xmlns="http://schemas.microsoft.com/office/infopath/2007/PartnerControls">257569f2-16bb-4527-b324-3edb809b248a</TermId>
        </TermInfo>
      </Terms>
    </ÅrTaxHTField0>
    <FagområderTaxHTField0 xmlns="138d6e04-1f76-42ad-b243-d07376ed33c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Administrasjon og avdelingsledelse</TermName>
          <TermId xmlns="http://schemas.microsoft.com/office/infopath/2007/PartnerControls">f7e9b0c0-18ec-49ec-833f-975240f22814</TermId>
        </TermInfo>
      </Terms>
    </FagområderTaxHTField0>
    <Kommuner1TaxHTField0 xmlns="138d6e04-1f76-42ad-b243-d07376ed33c3">
      <Terms xmlns="http://schemas.microsoft.com/office/infopath/2007/PartnerControls"/>
    </Kommuner1TaxHTField0>
    <Møtedato xmlns="138d6e04-1f76-42ad-b243-d07376ed33c3">2019-03-17T23:00:00+00:00</Møtedato>
    <Saksnummer_x0020__x0028_møte_x0029_ xmlns="138d6e04-1f76-42ad-b243-d07376ed33c3" xsi:nil="true"/>
    <ISBN-nummer xmlns="138d6e04-1f76-42ad-b243-d07376ed33c3" xsi:nil="true"/>
    <Møtedokument xmlns="d53afbd5-b515-4af6-9878-c80c768a5eb8">false</Møtedokument>
    <_dlc_DocIdPersistId xmlns="138d6e04-1f76-42ad-b243-d07376ed33c3">false</_dlc_DocIdPersistId>
    <M_x00e5_lgrupper xmlns="69eaa1cf-f250-461f-9d01-7255543802b4" xsi:nil="true"/>
  </documentManagement>
</p:properties>
</file>

<file path=customXml/itemProps1.xml><?xml version="1.0" encoding="utf-8"?>
<ds:datastoreItem xmlns:ds="http://schemas.openxmlformats.org/officeDocument/2006/customXml" ds:itemID="{53FDB5CF-DAD9-4750-9AB4-1C8016645B5F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46E3F361-4B36-49E2-AE29-6ACFD2B435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445C0A-32A6-4DD4-8B04-EB20153505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8d6e04-1f76-42ad-b243-d07376ed33c3"/>
    <ds:schemaRef ds:uri="d53afbd5-b515-4af6-9878-c80c768a5eb8"/>
    <ds:schemaRef ds:uri="69eaa1cf-f250-461f-9d01-7255543802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F33785F-719D-42BC-AB82-6F195EDB6919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5FD28FB7-376A-4435-9632-4D2C5832397D}">
  <ds:schemaRefs>
    <ds:schemaRef ds:uri="69eaa1cf-f250-461f-9d01-7255543802b4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  <ds:schemaRef ds:uri="138d6e04-1f76-42ad-b243-d07376ed33c3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d53afbd5-b515-4af6-9878-c80c768a5eb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 Bokmål</Template>
  <TotalTime>2828</TotalTime>
  <Words>542</Words>
  <Application>Microsoft Office PowerPoint</Application>
  <PresentationFormat>Widescreen</PresentationFormat>
  <Paragraphs>143</Paragraphs>
  <Slides>16</Slides>
  <Notes>16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3" baseType="lpstr">
      <vt:lpstr>Arial</vt:lpstr>
      <vt:lpstr>Calibri</vt:lpstr>
      <vt:lpstr>Open Sans</vt:lpstr>
      <vt:lpstr>Open Sans Light</vt:lpstr>
      <vt:lpstr>Open Sans SemiBold</vt:lpstr>
      <vt:lpstr>Office-tema</vt:lpstr>
      <vt:lpstr>Document</vt:lpstr>
      <vt:lpstr>PowerPoint-presentasjon</vt:lpstr>
      <vt:lpstr>Hvordan organiserer du?</vt:lpstr>
      <vt:lpstr>PowerPoint-presentasjon</vt:lpstr>
      <vt:lpstr>Program  dag 1:</vt:lpstr>
      <vt:lpstr>Program  dag 2:</vt:lpstr>
      <vt:lpstr>Forventninger og krav til deltakerne</vt:lpstr>
      <vt:lpstr>Målene for satsingen IBSM</vt:lpstr>
      <vt:lpstr>§ 9a-2 Retten til et trygt og godt skolemiljø § 9a-4 Aktivitetsplikten</vt:lpstr>
      <vt:lpstr>Kjerneelementene i satsingen IBSM</vt:lpstr>
      <vt:lpstr>PowerPoint-presentasjon</vt:lpstr>
      <vt:lpstr>PowerPoint-presentasjon</vt:lpstr>
      <vt:lpstr>Informasjon og påminnere</vt:lpstr>
      <vt:lpstr>             Veien videre            BOHICA</vt:lpstr>
      <vt:lpstr>Noen suksessfaktorer fra pulje 3</vt:lpstr>
      <vt:lpstr>Irgens: Husk hvem vi arbeider for:</vt:lpstr>
      <vt:lpstr>Vel hjem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Guri Adelsten Iversen</dc:creator>
  <cp:lastModifiedBy>Heidi Forbergskog</cp:lastModifiedBy>
  <cp:revision>128</cp:revision>
  <cp:lastPrinted>2019-04-25T05:48:01Z</cp:lastPrinted>
  <dcterms:created xsi:type="dcterms:W3CDTF">2019-03-03T17:15:46Z</dcterms:created>
  <dcterms:modified xsi:type="dcterms:W3CDTF">2019-05-13T12:39:15Z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ommuner1">
    <vt:lpwstr/>
  </property>
  <property fmtid="{D5CDD505-2E9C-101B-9397-08002B2CF9AE}" pid="3" name="Fagområder">
    <vt:lpwstr>111;#Administrasjon og avdelingsledelse|f7e9b0c0-18ec-49ec-833f-975240f22814</vt:lpwstr>
  </property>
  <property fmtid="{D5CDD505-2E9C-101B-9397-08002B2CF9AE}" pid="4" name="ContentTypeId">
    <vt:lpwstr>0x010100AEE3F90A70206F4FBC2504B20346D9B10045AAB0AF7D25844883F899F396BCBF03</vt:lpwstr>
  </property>
  <property fmtid="{D5CDD505-2E9C-101B-9397-08002B2CF9AE}" pid="5" name="Avdelinger">
    <vt:lpwstr>37;#Oppvekst- og utdanning|733a07a3-0f5d-4c06-bb95-9eb5b4e25bf4</vt:lpwstr>
  </property>
  <property fmtid="{D5CDD505-2E9C-101B-9397-08002B2CF9AE}" pid="6" name="Dokumenttyper">
    <vt:lpwstr>102;#Referat endelig|9e71d72d-75ff-4850-aa09-6c0287e9ae29</vt:lpwstr>
  </property>
  <property fmtid="{D5CDD505-2E9C-101B-9397-08002B2CF9AE}" pid="7" name="År">
    <vt:lpwstr>1020;#2019|257569f2-16bb-4527-b324-3edb809b248a</vt:lpwstr>
  </property>
  <property fmtid="{D5CDD505-2E9C-101B-9397-08002B2CF9AE}" pid="8" name="_dlc_DocIdItemGuid">
    <vt:lpwstr>7652b929-1c86-43e3-9b1e-17a6df28e286</vt:lpwstr>
  </property>
  <property fmtid="{D5CDD505-2E9C-101B-9397-08002B2CF9AE}" pid="9" name="Sosialt 1">
    <vt:lpwstr/>
  </property>
  <property fmtid="{D5CDD505-2E9C-101B-9397-08002B2CF9AE}" pid="10" name="Sosialt">
    <vt:lpwstr/>
  </property>
  <property fmtid="{D5CDD505-2E9C-101B-9397-08002B2CF9AE}" pid="11" name="Kommuner">
    <vt:lpwstr/>
  </property>
  <property fmtid="{D5CDD505-2E9C-101B-9397-08002B2CF9AE}" pid="12" name="a327a1ea918648dab3bb5b5ae36ce9a5">
    <vt:lpwstr/>
  </property>
  <property fmtid="{D5CDD505-2E9C-101B-9397-08002B2CF9AE}" pid="13" name="Notarius_x002F_translat_x00f8_r">
    <vt:lpwstr/>
  </property>
  <property fmtid="{D5CDD505-2E9C-101B-9397-08002B2CF9AE}" pid="14" name="_dlc_policyId">
    <vt:lpwstr/>
  </property>
  <property fmtid="{D5CDD505-2E9C-101B-9397-08002B2CF9AE}" pid="15" name="ItemRetentionFormula">
    <vt:lpwstr/>
  </property>
  <property fmtid="{D5CDD505-2E9C-101B-9397-08002B2CF9AE}" pid="16" name="Notarius/translatør">
    <vt:lpwstr/>
  </property>
</Properties>
</file>